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handoutMasterIdLst>
    <p:handoutMasterId r:id="rId18"/>
  </p:handoutMasterIdLst>
  <p:sldIdLst>
    <p:sldId id="268" r:id="rId2"/>
    <p:sldId id="311" r:id="rId3"/>
    <p:sldId id="337" r:id="rId4"/>
    <p:sldId id="338" r:id="rId5"/>
    <p:sldId id="339" r:id="rId6"/>
    <p:sldId id="340" r:id="rId7"/>
    <p:sldId id="341" r:id="rId8"/>
    <p:sldId id="342" r:id="rId9"/>
    <p:sldId id="336" r:id="rId10"/>
    <p:sldId id="343" r:id="rId11"/>
    <p:sldId id="347" r:id="rId12"/>
    <p:sldId id="344" r:id="rId13"/>
    <p:sldId id="345" r:id="rId14"/>
    <p:sldId id="346" r:id="rId15"/>
    <p:sldId id="348" r:id="rId16"/>
    <p:sldId id="349" r:id="rId17"/>
  </p:sldIdLst>
  <p:sldSz cx="9144000" cy="6858000" type="screen4x3"/>
  <p:notesSz cx="6797675" cy="9926638"/>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4E9F41"/>
    <a:srgbClr val="3EA43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81" autoAdjust="0"/>
    <p:restoredTop sz="93957" autoAdjust="0"/>
  </p:normalViewPr>
  <p:slideViewPr>
    <p:cSldViewPr>
      <p:cViewPr varScale="1">
        <p:scale>
          <a:sx n="86" d="100"/>
          <a:sy n="86" d="100"/>
        </p:scale>
        <p:origin x="1862" y="72"/>
      </p:cViewPr>
      <p:guideLst>
        <p:guide orient="horz" pos="2160"/>
        <p:guide pos="2880"/>
      </p:guideLst>
    </p:cSldViewPr>
  </p:slideViewPr>
  <p:outlineViewPr>
    <p:cViewPr>
      <p:scale>
        <a:sx n="33" d="100"/>
        <a:sy n="33" d="100"/>
      </p:scale>
      <p:origin x="0" y="-6764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545" tIns="45772" rIns="91545" bIns="45772" rtlCol="0"/>
          <a:lstStyle>
            <a:lvl1pPr algn="l" eaLnBrk="1" hangingPunct="1">
              <a:defRPr sz="1200">
                <a:latin typeface="Arial" charset="0"/>
              </a:defRPr>
            </a:lvl1pPr>
          </a:lstStyle>
          <a:p>
            <a:pPr>
              <a:defRPr/>
            </a:pPr>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545" tIns="45772" rIns="91545" bIns="45772" rtlCol="0"/>
          <a:lstStyle>
            <a:lvl1pPr algn="r" eaLnBrk="1" hangingPunct="1">
              <a:defRPr sz="1200">
                <a:latin typeface="Arial" charset="0"/>
              </a:defRPr>
            </a:lvl1pPr>
          </a:lstStyle>
          <a:p>
            <a:pPr>
              <a:defRPr/>
            </a:pPr>
            <a:fld id="{174087C0-C581-4E1E-8A70-2388EE804567}" type="datetimeFigureOut">
              <a:rPr lang="cs-CZ"/>
              <a:pPr>
                <a:defRPr/>
              </a:pPr>
              <a:t>04.11.2022</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545" tIns="45772" rIns="91545" bIns="45772" rtlCol="0" anchor="b"/>
          <a:lstStyle>
            <a:lvl1pPr algn="l" eaLnBrk="1" hangingPunct="1">
              <a:defRPr sz="1200">
                <a:latin typeface="Arial" charset="0"/>
              </a:defRPr>
            </a:lvl1pPr>
          </a:lstStyle>
          <a:p>
            <a:pPr>
              <a:defRPr/>
            </a:pPr>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wrap="square" lIns="91545" tIns="45772" rIns="91545" bIns="45772" numCol="1" anchor="b" anchorCtr="0" compatLnSpc="1">
            <a:prstTxWarp prst="textNoShape">
              <a:avLst/>
            </a:prstTxWarp>
          </a:bodyPr>
          <a:lstStyle>
            <a:lvl1pPr algn="r" eaLnBrk="1" hangingPunct="1">
              <a:defRPr sz="1200"/>
            </a:lvl1pPr>
          </a:lstStyle>
          <a:p>
            <a:pPr>
              <a:defRPr/>
            </a:pPr>
            <a:fld id="{5ED0EE5F-D227-45F4-89AA-DF00C83D96EA}" type="slidenum">
              <a:rPr lang="cs-CZ" altLang="cs-CZ"/>
              <a:pPr>
                <a:defRPr/>
              </a:pPr>
              <a:t>‹#›</a:t>
            </a:fld>
            <a:endParaRPr lang="cs-CZ" altLang="cs-CZ"/>
          </a:p>
        </p:txBody>
      </p:sp>
    </p:spTree>
    <p:extLst>
      <p:ext uri="{BB962C8B-B14F-4D97-AF65-F5344CB8AC3E}">
        <p14:creationId xmlns:p14="http://schemas.microsoft.com/office/powerpoint/2010/main" val="26200108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Klepnutím lze upravit styl předlohy nadpisů.</a:t>
            </a:r>
            <a:endParaRPr lang="cs-CZ"/>
          </a:p>
        </p:txBody>
      </p:sp>
      <p:sp>
        <p:nvSpPr>
          <p:cNvPr id="3" name="Zástupný symbol pro obsah 2"/>
          <p:cNvSpPr>
            <a:spLocks noGrp="1"/>
          </p:cNvSpPr>
          <p:nvPr>
            <p:ph idx="1"/>
          </p:nvPr>
        </p:nvSpPr>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Rectangle 9"/>
          <p:cNvSpPr>
            <a:spLocks noGrp="1" noChangeArrowheads="1"/>
          </p:cNvSpPr>
          <p:nvPr>
            <p:ph type="dt" sz="half" idx="10"/>
          </p:nvPr>
        </p:nvSpPr>
        <p:spPr>
          <a:ln/>
        </p:spPr>
        <p:txBody>
          <a:bodyPr/>
          <a:lstStyle>
            <a:lvl1pPr>
              <a:defRPr/>
            </a:lvl1pPr>
          </a:lstStyle>
          <a:p>
            <a:pPr>
              <a:defRPr/>
            </a:pPr>
            <a:endParaRPr lang="cs-CZ"/>
          </a:p>
        </p:txBody>
      </p:sp>
      <p:sp>
        <p:nvSpPr>
          <p:cNvPr id="5" name="Rectangle 10"/>
          <p:cNvSpPr>
            <a:spLocks noGrp="1" noChangeArrowheads="1"/>
          </p:cNvSpPr>
          <p:nvPr>
            <p:ph type="ftr" sz="quarter" idx="11"/>
          </p:nvPr>
        </p:nvSpPr>
        <p:spPr>
          <a:ln/>
        </p:spPr>
        <p:txBody>
          <a:bodyPr/>
          <a:lstStyle>
            <a:lvl1pPr>
              <a:defRPr/>
            </a:lvl1pPr>
          </a:lstStyle>
          <a:p>
            <a:pPr>
              <a:defRPr/>
            </a:pPr>
            <a:endParaRPr lang="cs-CZ"/>
          </a:p>
        </p:txBody>
      </p:sp>
      <p:sp>
        <p:nvSpPr>
          <p:cNvPr id="6" name="Rectangle 11"/>
          <p:cNvSpPr>
            <a:spLocks noGrp="1" noChangeArrowheads="1"/>
          </p:cNvSpPr>
          <p:nvPr>
            <p:ph type="sldNum" sz="quarter" idx="12"/>
          </p:nvPr>
        </p:nvSpPr>
        <p:spPr>
          <a:ln/>
        </p:spPr>
        <p:txBody>
          <a:bodyPr/>
          <a:lstStyle>
            <a:lvl1pPr>
              <a:defRPr/>
            </a:lvl1pPr>
          </a:lstStyle>
          <a:p>
            <a:pPr>
              <a:defRPr/>
            </a:pPr>
            <a:fld id="{F90DB45C-7505-4400-B427-BE702B1F402E}" type="slidenum">
              <a:rPr lang="cs-CZ" altLang="cs-CZ"/>
              <a:pPr>
                <a:defRPr/>
              </a:pPr>
              <a:t>‹#›</a:t>
            </a:fld>
            <a:endParaRPr lang="cs-CZ" altLang="cs-CZ"/>
          </a:p>
        </p:txBody>
      </p:sp>
    </p:spTree>
    <p:extLst>
      <p:ext uri="{BB962C8B-B14F-4D97-AF65-F5344CB8AC3E}">
        <p14:creationId xmlns:p14="http://schemas.microsoft.com/office/powerpoint/2010/main" val="488108770"/>
      </p:ext>
    </p:extLst>
  </p:cSld>
  <p:clrMapOvr>
    <a:masterClrMapping/>
  </p:clrMapOvr>
  <p:transition advClick="0" advTm="2000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3700" y="277813"/>
            <a:ext cx="1943100" cy="5853112"/>
          </a:xfrm>
        </p:spPr>
        <p:txBody>
          <a:bodyPr vert="eaVert"/>
          <a:lstStyle/>
          <a:p>
            <a:r>
              <a:rPr lang="en-US"/>
              <a:t>Klepnutím lze upravit styl předlohy nadpisů.</a:t>
            </a:r>
            <a:endParaRPr lang="cs-CZ"/>
          </a:p>
        </p:txBody>
      </p:sp>
      <p:sp>
        <p:nvSpPr>
          <p:cNvPr id="3" name="Zástupný symbol pro svislý text 2"/>
          <p:cNvSpPr>
            <a:spLocks noGrp="1"/>
          </p:cNvSpPr>
          <p:nvPr>
            <p:ph type="body" orient="vert" idx="1"/>
          </p:nvPr>
        </p:nvSpPr>
        <p:spPr>
          <a:xfrm>
            <a:off x="914400" y="277813"/>
            <a:ext cx="5676900" cy="5853112"/>
          </a:xfrm>
        </p:spPr>
        <p:txBody>
          <a:bodyPr vert="eaVert"/>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Rectangle 9"/>
          <p:cNvSpPr>
            <a:spLocks noGrp="1" noChangeArrowheads="1"/>
          </p:cNvSpPr>
          <p:nvPr>
            <p:ph type="dt" sz="half" idx="10"/>
          </p:nvPr>
        </p:nvSpPr>
        <p:spPr>
          <a:ln/>
        </p:spPr>
        <p:txBody>
          <a:bodyPr/>
          <a:lstStyle>
            <a:lvl1pPr>
              <a:defRPr/>
            </a:lvl1pPr>
          </a:lstStyle>
          <a:p>
            <a:pPr>
              <a:defRPr/>
            </a:pPr>
            <a:endParaRPr lang="cs-CZ"/>
          </a:p>
        </p:txBody>
      </p:sp>
      <p:sp>
        <p:nvSpPr>
          <p:cNvPr id="5" name="Rectangle 10"/>
          <p:cNvSpPr>
            <a:spLocks noGrp="1" noChangeArrowheads="1"/>
          </p:cNvSpPr>
          <p:nvPr>
            <p:ph type="ftr" sz="quarter" idx="11"/>
          </p:nvPr>
        </p:nvSpPr>
        <p:spPr>
          <a:ln/>
        </p:spPr>
        <p:txBody>
          <a:bodyPr/>
          <a:lstStyle>
            <a:lvl1pPr>
              <a:defRPr/>
            </a:lvl1pPr>
          </a:lstStyle>
          <a:p>
            <a:pPr>
              <a:defRPr/>
            </a:pPr>
            <a:endParaRPr lang="cs-CZ"/>
          </a:p>
        </p:txBody>
      </p:sp>
      <p:sp>
        <p:nvSpPr>
          <p:cNvPr id="6" name="Rectangle 11"/>
          <p:cNvSpPr>
            <a:spLocks noGrp="1" noChangeArrowheads="1"/>
          </p:cNvSpPr>
          <p:nvPr>
            <p:ph type="sldNum" sz="quarter" idx="12"/>
          </p:nvPr>
        </p:nvSpPr>
        <p:spPr>
          <a:ln/>
        </p:spPr>
        <p:txBody>
          <a:bodyPr/>
          <a:lstStyle>
            <a:lvl1pPr>
              <a:defRPr/>
            </a:lvl1pPr>
          </a:lstStyle>
          <a:p>
            <a:pPr>
              <a:defRPr/>
            </a:pPr>
            <a:fld id="{826CEA48-1BA2-49F0-BEC0-165026FBE0B0}" type="slidenum">
              <a:rPr lang="cs-CZ" altLang="cs-CZ"/>
              <a:pPr>
                <a:defRPr/>
              </a:pPr>
              <a:t>‹#›</a:t>
            </a:fld>
            <a:endParaRPr lang="cs-CZ" altLang="cs-CZ"/>
          </a:p>
        </p:txBody>
      </p:sp>
    </p:spTree>
    <p:extLst>
      <p:ext uri="{BB962C8B-B14F-4D97-AF65-F5344CB8AC3E}">
        <p14:creationId xmlns:p14="http://schemas.microsoft.com/office/powerpoint/2010/main" val="2399609643"/>
      </p:ext>
    </p:extLst>
  </p:cSld>
  <p:clrMapOvr>
    <a:masterClrMapping/>
  </p:clrMapOvr>
  <p:transition advClick="0" advTm="20000">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en-US"/>
              <a:t>Klepnutím lze upravit styl předlohy nadpisů.</a:t>
            </a:r>
            <a:endParaRPr lang="cs-CZ"/>
          </a:p>
        </p:txBody>
      </p:sp>
      <p:sp>
        <p:nvSpPr>
          <p:cNvPr id="3" name="Zástupný symbol pro obsah 2"/>
          <p:cNvSpPr>
            <a:spLocks noGrp="1"/>
          </p:cNvSpPr>
          <p:nvPr>
            <p:ph sz="half" idx="1"/>
          </p:nvPr>
        </p:nvSpPr>
        <p:spPr>
          <a:xfrm>
            <a:off x="914400" y="1600200"/>
            <a:ext cx="7772400" cy="2189163"/>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Zástupný symbol pro text 3"/>
          <p:cNvSpPr>
            <a:spLocks noGrp="1"/>
          </p:cNvSpPr>
          <p:nvPr>
            <p:ph type="body" sz="half" idx="2"/>
          </p:nvPr>
        </p:nvSpPr>
        <p:spPr>
          <a:xfrm>
            <a:off x="914400" y="3941763"/>
            <a:ext cx="7772400" cy="2189162"/>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5" name="Rectangle 9"/>
          <p:cNvSpPr>
            <a:spLocks noGrp="1" noChangeArrowheads="1"/>
          </p:cNvSpPr>
          <p:nvPr>
            <p:ph type="dt" sz="half" idx="10"/>
          </p:nvPr>
        </p:nvSpPr>
        <p:spPr>
          <a:ln/>
        </p:spPr>
        <p:txBody>
          <a:bodyPr/>
          <a:lstStyle>
            <a:lvl1pPr>
              <a:defRPr/>
            </a:lvl1pPr>
          </a:lstStyle>
          <a:p>
            <a:pPr>
              <a:defRPr/>
            </a:pPr>
            <a:endParaRPr lang="cs-CZ"/>
          </a:p>
        </p:txBody>
      </p:sp>
      <p:sp>
        <p:nvSpPr>
          <p:cNvPr id="6" name="Rectangle 10"/>
          <p:cNvSpPr>
            <a:spLocks noGrp="1" noChangeArrowheads="1"/>
          </p:cNvSpPr>
          <p:nvPr>
            <p:ph type="ftr" sz="quarter" idx="11"/>
          </p:nvPr>
        </p:nvSpPr>
        <p:spPr>
          <a:ln/>
        </p:spPr>
        <p:txBody>
          <a:bodyPr/>
          <a:lstStyle>
            <a:lvl1pPr>
              <a:defRPr/>
            </a:lvl1pPr>
          </a:lstStyle>
          <a:p>
            <a:pPr>
              <a:defRPr/>
            </a:pPr>
            <a:endParaRPr lang="cs-CZ"/>
          </a:p>
        </p:txBody>
      </p:sp>
      <p:sp>
        <p:nvSpPr>
          <p:cNvPr id="7" name="Rectangle 11"/>
          <p:cNvSpPr>
            <a:spLocks noGrp="1" noChangeArrowheads="1"/>
          </p:cNvSpPr>
          <p:nvPr>
            <p:ph type="sldNum" sz="quarter" idx="12"/>
          </p:nvPr>
        </p:nvSpPr>
        <p:spPr>
          <a:ln/>
        </p:spPr>
        <p:txBody>
          <a:bodyPr/>
          <a:lstStyle>
            <a:lvl1pPr>
              <a:defRPr/>
            </a:lvl1pPr>
          </a:lstStyle>
          <a:p>
            <a:pPr>
              <a:defRPr/>
            </a:pPr>
            <a:fld id="{5CB1D37C-6263-4C41-8862-CAEE8D3FF479}" type="slidenum">
              <a:rPr lang="cs-CZ" altLang="cs-CZ"/>
              <a:pPr>
                <a:defRPr/>
              </a:pPr>
              <a:t>‹#›</a:t>
            </a:fld>
            <a:endParaRPr lang="cs-CZ" altLang="cs-CZ"/>
          </a:p>
        </p:txBody>
      </p:sp>
    </p:spTree>
    <p:extLst>
      <p:ext uri="{BB962C8B-B14F-4D97-AF65-F5344CB8AC3E}">
        <p14:creationId xmlns:p14="http://schemas.microsoft.com/office/powerpoint/2010/main" val="2007206640"/>
      </p:ext>
    </p:extLst>
  </p:cSld>
  <p:clrMapOvr>
    <a:masterClrMapping/>
  </p:clrMapOvr>
  <p:transition advClick="0" advTm="20000">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en-US"/>
              <a:t>Klepnutím lze upravit styl předlohy nadpisů.</a:t>
            </a:r>
            <a:endParaRPr lang="cs-CZ"/>
          </a:p>
        </p:txBody>
      </p:sp>
      <p:sp>
        <p:nvSpPr>
          <p:cNvPr id="3" name="Zástupný symbol pro text 2"/>
          <p:cNvSpPr>
            <a:spLocks noGrp="1"/>
          </p:cNvSpPr>
          <p:nvPr>
            <p:ph type="body" sz="half" idx="1"/>
          </p:nvPr>
        </p:nvSpPr>
        <p:spPr>
          <a:xfrm>
            <a:off x="914400" y="1600200"/>
            <a:ext cx="7772400" cy="2189163"/>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Zástupný symbol pro obsah 3"/>
          <p:cNvSpPr>
            <a:spLocks noGrp="1"/>
          </p:cNvSpPr>
          <p:nvPr>
            <p:ph sz="half" idx="2"/>
          </p:nvPr>
        </p:nvSpPr>
        <p:spPr>
          <a:xfrm>
            <a:off x="914400" y="3941763"/>
            <a:ext cx="7772400" cy="2189162"/>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5" name="Rectangle 9"/>
          <p:cNvSpPr>
            <a:spLocks noGrp="1" noChangeArrowheads="1"/>
          </p:cNvSpPr>
          <p:nvPr>
            <p:ph type="dt" sz="half" idx="10"/>
          </p:nvPr>
        </p:nvSpPr>
        <p:spPr>
          <a:ln/>
        </p:spPr>
        <p:txBody>
          <a:bodyPr/>
          <a:lstStyle>
            <a:lvl1pPr>
              <a:defRPr/>
            </a:lvl1pPr>
          </a:lstStyle>
          <a:p>
            <a:pPr>
              <a:defRPr/>
            </a:pPr>
            <a:endParaRPr lang="cs-CZ"/>
          </a:p>
        </p:txBody>
      </p:sp>
      <p:sp>
        <p:nvSpPr>
          <p:cNvPr id="6" name="Rectangle 10"/>
          <p:cNvSpPr>
            <a:spLocks noGrp="1" noChangeArrowheads="1"/>
          </p:cNvSpPr>
          <p:nvPr>
            <p:ph type="ftr" sz="quarter" idx="11"/>
          </p:nvPr>
        </p:nvSpPr>
        <p:spPr>
          <a:ln/>
        </p:spPr>
        <p:txBody>
          <a:bodyPr/>
          <a:lstStyle>
            <a:lvl1pPr>
              <a:defRPr/>
            </a:lvl1pPr>
          </a:lstStyle>
          <a:p>
            <a:pPr>
              <a:defRPr/>
            </a:pPr>
            <a:endParaRPr lang="cs-CZ"/>
          </a:p>
        </p:txBody>
      </p:sp>
      <p:sp>
        <p:nvSpPr>
          <p:cNvPr id="7" name="Rectangle 11"/>
          <p:cNvSpPr>
            <a:spLocks noGrp="1" noChangeArrowheads="1"/>
          </p:cNvSpPr>
          <p:nvPr>
            <p:ph type="sldNum" sz="quarter" idx="12"/>
          </p:nvPr>
        </p:nvSpPr>
        <p:spPr>
          <a:ln/>
        </p:spPr>
        <p:txBody>
          <a:bodyPr/>
          <a:lstStyle>
            <a:lvl1pPr>
              <a:defRPr/>
            </a:lvl1pPr>
          </a:lstStyle>
          <a:p>
            <a:pPr>
              <a:defRPr/>
            </a:pPr>
            <a:fld id="{E384E3C0-B4B1-43E8-AA34-60EEED4639A7}" type="slidenum">
              <a:rPr lang="cs-CZ" altLang="cs-CZ"/>
              <a:pPr>
                <a:defRPr/>
              </a:pPr>
              <a:t>‹#›</a:t>
            </a:fld>
            <a:endParaRPr lang="cs-CZ" altLang="cs-CZ"/>
          </a:p>
        </p:txBody>
      </p:sp>
    </p:spTree>
    <p:extLst>
      <p:ext uri="{BB962C8B-B14F-4D97-AF65-F5344CB8AC3E}">
        <p14:creationId xmlns:p14="http://schemas.microsoft.com/office/powerpoint/2010/main" val="3116122620"/>
      </p:ext>
    </p:extLst>
  </p:cSld>
  <p:clrMapOvr>
    <a:masterClrMapping/>
  </p:clrMapOvr>
  <p:transition advClick="0" advTm="20000">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en-US"/>
              <a:t>Klepnutím lze upravit styl předlohy nadpisů.</a:t>
            </a:r>
            <a:endParaRPr lang="cs-CZ"/>
          </a:p>
        </p:txBody>
      </p:sp>
      <p:sp>
        <p:nvSpPr>
          <p:cNvPr id="3" name="Zástupný symbol pro tabulku 2"/>
          <p:cNvSpPr>
            <a:spLocks noGrp="1"/>
          </p:cNvSpPr>
          <p:nvPr>
            <p:ph type="tbl" idx="1"/>
          </p:nvPr>
        </p:nvSpPr>
        <p:spPr>
          <a:xfrm>
            <a:off x="914400" y="1600200"/>
            <a:ext cx="7772400" cy="4530725"/>
          </a:xfrm>
        </p:spPr>
        <p:txBody>
          <a:bodyPr/>
          <a:lstStyle/>
          <a:p>
            <a:pPr lvl="0"/>
            <a:endParaRPr lang="cs-CZ" noProof="0"/>
          </a:p>
        </p:txBody>
      </p:sp>
      <p:sp>
        <p:nvSpPr>
          <p:cNvPr id="4" name="Rectangle 9"/>
          <p:cNvSpPr>
            <a:spLocks noGrp="1" noChangeArrowheads="1"/>
          </p:cNvSpPr>
          <p:nvPr>
            <p:ph type="dt" sz="half" idx="10"/>
          </p:nvPr>
        </p:nvSpPr>
        <p:spPr>
          <a:ln/>
        </p:spPr>
        <p:txBody>
          <a:bodyPr/>
          <a:lstStyle>
            <a:lvl1pPr>
              <a:defRPr/>
            </a:lvl1pPr>
          </a:lstStyle>
          <a:p>
            <a:pPr>
              <a:defRPr/>
            </a:pPr>
            <a:endParaRPr lang="cs-CZ"/>
          </a:p>
        </p:txBody>
      </p:sp>
      <p:sp>
        <p:nvSpPr>
          <p:cNvPr id="5" name="Rectangle 10"/>
          <p:cNvSpPr>
            <a:spLocks noGrp="1" noChangeArrowheads="1"/>
          </p:cNvSpPr>
          <p:nvPr>
            <p:ph type="ftr" sz="quarter" idx="11"/>
          </p:nvPr>
        </p:nvSpPr>
        <p:spPr>
          <a:ln/>
        </p:spPr>
        <p:txBody>
          <a:bodyPr/>
          <a:lstStyle>
            <a:lvl1pPr>
              <a:defRPr/>
            </a:lvl1pPr>
          </a:lstStyle>
          <a:p>
            <a:pPr>
              <a:defRPr/>
            </a:pPr>
            <a:endParaRPr lang="cs-CZ"/>
          </a:p>
        </p:txBody>
      </p:sp>
      <p:sp>
        <p:nvSpPr>
          <p:cNvPr id="6" name="Rectangle 11"/>
          <p:cNvSpPr>
            <a:spLocks noGrp="1" noChangeArrowheads="1"/>
          </p:cNvSpPr>
          <p:nvPr>
            <p:ph type="sldNum" sz="quarter" idx="12"/>
          </p:nvPr>
        </p:nvSpPr>
        <p:spPr>
          <a:ln/>
        </p:spPr>
        <p:txBody>
          <a:bodyPr/>
          <a:lstStyle>
            <a:lvl1pPr>
              <a:defRPr/>
            </a:lvl1pPr>
          </a:lstStyle>
          <a:p>
            <a:pPr>
              <a:defRPr/>
            </a:pPr>
            <a:fld id="{A04ABD32-E833-4659-983F-27170CD4A7C9}" type="slidenum">
              <a:rPr lang="cs-CZ" altLang="cs-CZ"/>
              <a:pPr>
                <a:defRPr/>
              </a:pPr>
              <a:t>‹#›</a:t>
            </a:fld>
            <a:endParaRPr lang="cs-CZ" altLang="cs-CZ"/>
          </a:p>
        </p:txBody>
      </p:sp>
    </p:spTree>
    <p:extLst>
      <p:ext uri="{BB962C8B-B14F-4D97-AF65-F5344CB8AC3E}">
        <p14:creationId xmlns:p14="http://schemas.microsoft.com/office/powerpoint/2010/main" val="2744617603"/>
      </p:ext>
    </p:extLst>
  </p:cSld>
  <p:clrMapOvr>
    <a:masterClrMapping/>
  </p:clrMapOvr>
  <p:transition advClick="0" advTm="20000">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en-US"/>
              <a:t>Klepnutím lze upravit styl předlohy nadpisů.</a:t>
            </a:r>
            <a:endParaRPr lang="cs-CZ"/>
          </a:p>
        </p:txBody>
      </p:sp>
      <p:sp>
        <p:nvSpPr>
          <p:cNvPr id="3" name="Zástupný symbol pro text 2"/>
          <p:cNvSpPr>
            <a:spLocks noGrp="1"/>
          </p:cNvSpPr>
          <p:nvPr>
            <p:ph type="body" sz="half" idx="1"/>
          </p:nvPr>
        </p:nvSpPr>
        <p:spPr>
          <a:xfrm>
            <a:off x="914400" y="1600200"/>
            <a:ext cx="3810000" cy="4530725"/>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Zástupný symbol pro obsah 3"/>
          <p:cNvSpPr>
            <a:spLocks noGrp="1"/>
          </p:cNvSpPr>
          <p:nvPr>
            <p:ph sz="quarter" idx="2"/>
          </p:nvPr>
        </p:nvSpPr>
        <p:spPr>
          <a:xfrm>
            <a:off x="4876800" y="1600200"/>
            <a:ext cx="3810000" cy="2189163"/>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5" name="Zástupný symbol pro obsah 4"/>
          <p:cNvSpPr>
            <a:spLocks noGrp="1"/>
          </p:cNvSpPr>
          <p:nvPr>
            <p:ph sz="quarter" idx="3"/>
          </p:nvPr>
        </p:nvSpPr>
        <p:spPr>
          <a:xfrm>
            <a:off x="4876800" y="3941763"/>
            <a:ext cx="3810000" cy="2189162"/>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6" name="Rectangle 9"/>
          <p:cNvSpPr>
            <a:spLocks noGrp="1" noChangeArrowheads="1"/>
          </p:cNvSpPr>
          <p:nvPr>
            <p:ph type="dt" sz="half" idx="10"/>
          </p:nvPr>
        </p:nvSpPr>
        <p:spPr>
          <a:ln/>
        </p:spPr>
        <p:txBody>
          <a:bodyPr/>
          <a:lstStyle>
            <a:lvl1pPr>
              <a:defRPr/>
            </a:lvl1pPr>
          </a:lstStyle>
          <a:p>
            <a:pPr>
              <a:defRPr/>
            </a:pPr>
            <a:endParaRPr lang="cs-CZ"/>
          </a:p>
        </p:txBody>
      </p:sp>
      <p:sp>
        <p:nvSpPr>
          <p:cNvPr id="7" name="Rectangle 10"/>
          <p:cNvSpPr>
            <a:spLocks noGrp="1" noChangeArrowheads="1"/>
          </p:cNvSpPr>
          <p:nvPr>
            <p:ph type="ftr" sz="quarter" idx="11"/>
          </p:nvPr>
        </p:nvSpPr>
        <p:spPr>
          <a:ln/>
        </p:spPr>
        <p:txBody>
          <a:bodyPr/>
          <a:lstStyle>
            <a:lvl1pPr>
              <a:defRPr/>
            </a:lvl1pPr>
          </a:lstStyle>
          <a:p>
            <a:pPr>
              <a:defRPr/>
            </a:pPr>
            <a:endParaRPr lang="cs-CZ"/>
          </a:p>
        </p:txBody>
      </p:sp>
      <p:sp>
        <p:nvSpPr>
          <p:cNvPr id="8" name="Rectangle 11"/>
          <p:cNvSpPr>
            <a:spLocks noGrp="1" noChangeArrowheads="1"/>
          </p:cNvSpPr>
          <p:nvPr>
            <p:ph type="sldNum" sz="quarter" idx="12"/>
          </p:nvPr>
        </p:nvSpPr>
        <p:spPr>
          <a:ln/>
        </p:spPr>
        <p:txBody>
          <a:bodyPr/>
          <a:lstStyle>
            <a:lvl1pPr>
              <a:defRPr/>
            </a:lvl1pPr>
          </a:lstStyle>
          <a:p>
            <a:pPr>
              <a:defRPr/>
            </a:pPr>
            <a:fld id="{2EC282F9-C1A9-4700-AF5F-998475F10614}" type="slidenum">
              <a:rPr lang="cs-CZ" altLang="cs-CZ"/>
              <a:pPr>
                <a:defRPr/>
              </a:pPr>
              <a:t>‹#›</a:t>
            </a:fld>
            <a:endParaRPr lang="cs-CZ" altLang="cs-CZ"/>
          </a:p>
        </p:txBody>
      </p:sp>
    </p:spTree>
    <p:extLst>
      <p:ext uri="{BB962C8B-B14F-4D97-AF65-F5344CB8AC3E}">
        <p14:creationId xmlns:p14="http://schemas.microsoft.com/office/powerpoint/2010/main" val="4273964608"/>
      </p:ext>
    </p:extLst>
  </p:cSld>
  <p:clrMapOvr>
    <a:masterClrMapping/>
  </p:clrMapOvr>
  <p:transition advClick="0" advTm="20000">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en-US"/>
              <a:t>Klepnutím lze upravit styl předlohy nadpisů.</a:t>
            </a:r>
            <a:endParaRPr lang="cs-CZ"/>
          </a:p>
        </p:txBody>
      </p:sp>
      <p:sp>
        <p:nvSpPr>
          <p:cNvPr id="3" name="Zástupný symbol pro objekt SmartArt 2"/>
          <p:cNvSpPr>
            <a:spLocks noGrp="1"/>
          </p:cNvSpPr>
          <p:nvPr>
            <p:ph type="dgm" idx="1"/>
          </p:nvPr>
        </p:nvSpPr>
        <p:spPr>
          <a:xfrm>
            <a:off x="914400" y="1600200"/>
            <a:ext cx="7772400" cy="4530725"/>
          </a:xfrm>
        </p:spPr>
        <p:txBody>
          <a:bodyPr/>
          <a:lstStyle/>
          <a:p>
            <a:pPr lvl="0"/>
            <a:endParaRPr lang="cs-CZ" noProof="0"/>
          </a:p>
        </p:txBody>
      </p:sp>
      <p:sp>
        <p:nvSpPr>
          <p:cNvPr id="4" name="Rectangle 9"/>
          <p:cNvSpPr>
            <a:spLocks noGrp="1" noChangeArrowheads="1"/>
          </p:cNvSpPr>
          <p:nvPr>
            <p:ph type="dt" sz="half" idx="10"/>
          </p:nvPr>
        </p:nvSpPr>
        <p:spPr>
          <a:ln/>
        </p:spPr>
        <p:txBody>
          <a:bodyPr/>
          <a:lstStyle>
            <a:lvl1pPr>
              <a:defRPr/>
            </a:lvl1pPr>
          </a:lstStyle>
          <a:p>
            <a:pPr>
              <a:defRPr/>
            </a:pPr>
            <a:endParaRPr lang="cs-CZ"/>
          </a:p>
        </p:txBody>
      </p:sp>
      <p:sp>
        <p:nvSpPr>
          <p:cNvPr id="5" name="Rectangle 10"/>
          <p:cNvSpPr>
            <a:spLocks noGrp="1" noChangeArrowheads="1"/>
          </p:cNvSpPr>
          <p:nvPr>
            <p:ph type="ftr" sz="quarter" idx="11"/>
          </p:nvPr>
        </p:nvSpPr>
        <p:spPr>
          <a:ln/>
        </p:spPr>
        <p:txBody>
          <a:bodyPr/>
          <a:lstStyle>
            <a:lvl1pPr>
              <a:defRPr/>
            </a:lvl1pPr>
          </a:lstStyle>
          <a:p>
            <a:pPr>
              <a:defRPr/>
            </a:pPr>
            <a:endParaRPr lang="cs-CZ"/>
          </a:p>
        </p:txBody>
      </p:sp>
      <p:sp>
        <p:nvSpPr>
          <p:cNvPr id="6" name="Rectangle 11"/>
          <p:cNvSpPr>
            <a:spLocks noGrp="1" noChangeArrowheads="1"/>
          </p:cNvSpPr>
          <p:nvPr>
            <p:ph type="sldNum" sz="quarter" idx="12"/>
          </p:nvPr>
        </p:nvSpPr>
        <p:spPr>
          <a:ln/>
        </p:spPr>
        <p:txBody>
          <a:bodyPr/>
          <a:lstStyle>
            <a:lvl1pPr>
              <a:defRPr/>
            </a:lvl1pPr>
          </a:lstStyle>
          <a:p>
            <a:pPr>
              <a:defRPr/>
            </a:pPr>
            <a:fld id="{486B8E0C-4B0B-4869-931C-044CD3B89388}" type="slidenum">
              <a:rPr lang="cs-CZ" altLang="cs-CZ"/>
              <a:pPr>
                <a:defRPr/>
              </a:pPr>
              <a:t>‹#›</a:t>
            </a:fld>
            <a:endParaRPr lang="cs-CZ" altLang="cs-CZ"/>
          </a:p>
        </p:txBody>
      </p:sp>
    </p:spTree>
    <p:extLst>
      <p:ext uri="{BB962C8B-B14F-4D97-AF65-F5344CB8AC3E}">
        <p14:creationId xmlns:p14="http://schemas.microsoft.com/office/powerpoint/2010/main" val="1749856810"/>
      </p:ext>
    </p:extLst>
  </p:cSld>
  <p:clrMapOvr>
    <a:masterClrMapping/>
  </p:clrMapOvr>
  <p:transition advClick="0" advTm="20000">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en-US"/>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Klepnutím lze upravit styly předlohy textu.</a:t>
            </a:r>
          </a:p>
        </p:txBody>
      </p:sp>
      <p:sp>
        <p:nvSpPr>
          <p:cNvPr id="4" name="Rectangle 9"/>
          <p:cNvSpPr>
            <a:spLocks noGrp="1" noChangeArrowheads="1"/>
          </p:cNvSpPr>
          <p:nvPr>
            <p:ph type="dt" sz="half" idx="10"/>
          </p:nvPr>
        </p:nvSpPr>
        <p:spPr>
          <a:ln/>
        </p:spPr>
        <p:txBody>
          <a:bodyPr/>
          <a:lstStyle>
            <a:lvl1pPr>
              <a:defRPr/>
            </a:lvl1pPr>
          </a:lstStyle>
          <a:p>
            <a:pPr>
              <a:defRPr/>
            </a:pPr>
            <a:endParaRPr lang="cs-CZ"/>
          </a:p>
        </p:txBody>
      </p:sp>
      <p:sp>
        <p:nvSpPr>
          <p:cNvPr id="5" name="Rectangle 10"/>
          <p:cNvSpPr>
            <a:spLocks noGrp="1" noChangeArrowheads="1"/>
          </p:cNvSpPr>
          <p:nvPr>
            <p:ph type="ftr" sz="quarter" idx="11"/>
          </p:nvPr>
        </p:nvSpPr>
        <p:spPr>
          <a:ln/>
        </p:spPr>
        <p:txBody>
          <a:bodyPr/>
          <a:lstStyle>
            <a:lvl1pPr>
              <a:defRPr/>
            </a:lvl1pPr>
          </a:lstStyle>
          <a:p>
            <a:pPr>
              <a:defRPr/>
            </a:pPr>
            <a:endParaRPr lang="cs-CZ"/>
          </a:p>
        </p:txBody>
      </p:sp>
      <p:sp>
        <p:nvSpPr>
          <p:cNvPr id="6" name="Rectangle 11"/>
          <p:cNvSpPr>
            <a:spLocks noGrp="1" noChangeArrowheads="1"/>
          </p:cNvSpPr>
          <p:nvPr>
            <p:ph type="sldNum" sz="quarter" idx="12"/>
          </p:nvPr>
        </p:nvSpPr>
        <p:spPr>
          <a:ln/>
        </p:spPr>
        <p:txBody>
          <a:bodyPr/>
          <a:lstStyle>
            <a:lvl1pPr>
              <a:defRPr/>
            </a:lvl1pPr>
          </a:lstStyle>
          <a:p>
            <a:pPr>
              <a:defRPr/>
            </a:pPr>
            <a:fld id="{BB89E4A1-02DD-452F-8BEA-41556176B5C0}" type="slidenum">
              <a:rPr lang="cs-CZ" altLang="cs-CZ"/>
              <a:pPr>
                <a:defRPr/>
              </a:pPr>
              <a:t>‹#›</a:t>
            </a:fld>
            <a:endParaRPr lang="cs-CZ" altLang="cs-CZ"/>
          </a:p>
        </p:txBody>
      </p:sp>
    </p:spTree>
    <p:extLst>
      <p:ext uri="{BB962C8B-B14F-4D97-AF65-F5344CB8AC3E}">
        <p14:creationId xmlns:p14="http://schemas.microsoft.com/office/powerpoint/2010/main" val="999952800"/>
      </p:ext>
    </p:extLst>
  </p:cSld>
  <p:clrMapOvr>
    <a:masterClrMapping/>
  </p:clrMapOvr>
  <p:transition advClick="0" advTm="20000">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Klepnutím lze upravit styl předlohy nadpisů.</a:t>
            </a:r>
            <a:endParaRPr lang="cs-CZ"/>
          </a:p>
        </p:txBody>
      </p:sp>
      <p:sp>
        <p:nvSpPr>
          <p:cNvPr id="3" name="Zástupný symbol pro obsah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Zástupný symbol pro obsah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5" name="Rectangle 9"/>
          <p:cNvSpPr>
            <a:spLocks noGrp="1" noChangeArrowheads="1"/>
          </p:cNvSpPr>
          <p:nvPr>
            <p:ph type="dt" sz="half" idx="10"/>
          </p:nvPr>
        </p:nvSpPr>
        <p:spPr>
          <a:ln/>
        </p:spPr>
        <p:txBody>
          <a:bodyPr/>
          <a:lstStyle>
            <a:lvl1pPr>
              <a:defRPr/>
            </a:lvl1pPr>
          </a:lstStyle>
          <a:p>
            <a:pPr>
              <a:defRPr/>
            </a:pPr>
            <a:endParaRPr lang="cs-CZ"/>
          </a:p>
        </p:txBody>
      </p:sp>
      <p:sp>
        <p:nvSpPr>
          <p:cNvPr id="6" name="Rectangle 10"/>
          <p:cNvSpPr>
            <a:spLocks noGrp="1" noChangeArrowheads="1"/>
          </p:cNvSpPr>
          <p:nvPr>
            <p:ph type="ftr" sz="quarter" idx="11"/>
          </p:nvPr>
        </p:nvSpPr>
        <p:spPr>
          <a:ln/>
        </p:spPr>
        <p:txBody>
          <a:bodyPr/>
          <a:lstStyle>
            <a:lvl1pPr>
              <a:defRPr/>
            </a:lvl1pPr>
          </a:lstStyle>
          <a:p>
            <a:pPr>
              <a:defRPr/>
            </a:pPr>
            <a:endParaRPr lang="cs-CZ"/>
          </a:p>
        </p:txBody>
      </p:sp>
      <p:sp>
        <p:nvSpPr>
          <p:cNvPr id="7" name="Rectangle 11"/>
          <p:cNvSpPr>
            <a:spLocks noGrp="1" noChangeArrowheads="1"/>
          </p:cNvSpPr>
          <p:nvPr>
            <p:ph type="sldNum" sz="quarter" idx="12"/>
          </p:nvPr>
        </p:nvSpPr>
        <p:spPr>
          <a:ln/>
        </p:spPr>
        <p:txBody>
          <a:bodyPr/>
          <a:lstStyle>
            <a:lvl1pPr>
              <a:defRPr/>
            </a:lvl1pPr>
          </a:lstStyle>
          <a:p>
            <a:pPr>
              <a:defRPr/>
            </a:pPr>
            <a:fld id="{0B0FBBE1-EEA7-43B3-B605-5D59337B5F70}" type="slidenum">
              <a:rPr lang="cs-CZ" altLang="cs-CZ"/>
              <a:pPr>
                <a:defRPr/>
              </a:pPr>
              <a:t>‹#›</a:t>
            </a:fld>
            <a:endParaRPr lang="cs-CZ" altLang="cs-CZ"/>
          </a:p>
        </p:txBody>
      </p:sp>
    </p:spTree>
    <p:extLst>
      <p:ext uri="{BB962C8B-B14F-4D97-AF65-F5344CB8AC3E}">
        <p14:creationId xmlns:p14="http://schemas.microsoft.com/office/powerpoint/2010/main" val="3921298011"/>
      </p:ext>
    </p:extLst>
  </p:cSld>
  <p:clrMapOvr>
    <a:masterClrMapping/>
  </p:clrMapOvr>
  <p:transition advClick="0" advTm="20000">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en-US"/>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7" name="Rectangle 9"/>
          <p:cNvSpPr>
            <a:spLocks noGrp="1" noChangeArrowheads="1"/>
          </p:cNvSpPr>
          <p:nvPr>
            <p:ph type="dt" sz="half" idx="10"/>
          </p:nvPr>
        </p:nvSpPr>
        <p:spPr>
          <a:ln/>
        </p:spPr>
        <p:txBody>
          <a:bodyPr/>
          <a:lstStyle>
            <a:lvl1pPr>
              <a:defRPr/>
            </a:lvl1pPr>
          </a:lstStyle>
          <a:p>
            <a:pPr>
              <a:defRPr/>
            </a:pPr>
            <a:endParaRPr lang="cs-CZ"/>
          </a:p>
        </p:txBody>
      </p:sp>
      <p:sp>
        <p:nvSpPr>
          <p:cNvPr id="8" name="Rectangle 10"/>
          <p:cNvSpPr>
            <a:spLocks noGrp="1" noChangeArrowheads="1"/>
          </p:cNvSpPr>
          <p:nvPr>
            <p:ph type="ftr" sz="quarter" idx="11"/>
          </p:nvPr>
        </p:nvSpPr>
        <p:spPr>
          <a:ln/>
        </p:spPr>
        <p:txBody>
          <a:bodyPr/>
          <a:lstStyle>
            <a:lvl1pPr>
              <a:defRPr/>
            </a:lvl1pPr>
          </a:lstStyle>
          <a:p>
            <a:pPr>
              <a:defRPr/>
            </a:pPr>
            <a:endParaRPr lang="cs-CZ"/>
          </a:p>
        </p:txBody>
      </p:sp>
      <p:sp>
        <p:nvSpPr>
          <p:cNvPr id="9" name="Rectangle 11"/>
          <p:cNvSpPr>
            <a:spLocks noGrp="1" noChangeArrowheads="1"/>
          </p:cNvSpPr>
          <p:nvPr>
            <p:ph type="sldNum" sz="quarter" idx="12"/>
          </p:nvPr>
        </p:nvSpPr>
        <p:spPr>
          <a:ln/>
        </p:spPr>
        <p:txBody>
          <a:bodyPr/>
          <a:lstStyle>
            <a:lvl1pPr>
              <a:defRPr/>
            </a:lvl1pPr>
          </a:lstStyle>
          <a:p>
            <a:pPr>
              <a:defRPr/>
            </a:pPr>
            <a:fld id="{53CA17C4-1D8F-4FD8-A8B0-8CA75ABCC42A}" type="slidenum">
              <a:rPr lang="cs-CZ" altLang="cs-CZ"/>
              <a:pPr>
                <a:defRPr/>
              </a:pPr>
              <a:t>‹#›</a:t>
            </a:fld>
            <a:endParaRPr lang="cs-CZ" altLang="cs-CZ"/>
          </a:p>
        </p:txBody>
      </p:sp>
    </p:spTree>
    <p:extLst>
      <p:ext uri="{BB962C8B-B14F-4D97-AF65-F5344CB8AC3E}">
        <p14:creationId xmlns:p14="http://schemas.microsoft.com/office/powerpoint/2010/main" val="956608995"/>
      </p:ext>
    </p:extLst>
  </p:cSld>
  <p:clrMapOvr>
    <a:masterClrMapping/>
  </p:clrMapOvr>
  <p:transition advClick="0" advTm="20000">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Klepnutím lze upravit styl předlohy nadpisů.</a:t>
            </a:r>
            <a:endParaRPr lang="cs-CZ"/>
          </a:p>
        </p:txBody>
      </p:sp>
      <p:sp>
        <p:nvSpPr>
          <p:cNvPr id="3" name="Rectangle 9"/>
          <p:cNvSpPr>
            <a:spLocks noGrp="1" noChangeArrowheads="1"/>
          </p:cNvSpPr>
          <p:nvPr>
            <p:ph type="dt" sz="half" idx="10"/>
          </p:nvPr>
        </p:nvSpPr>
        <p:spPr>
          <a:ln/>
        </p:spPr>
        <p:txBody>
          <a:bodyPr/>
          <a:lstStyle>
            <a:lvl1pPr>
              <a:defRPr/>
            </a:lvl1pPr>
          </a:lstStyle>
          <a:p>
            <a:pPr>
              <a:defRPr/>
            </a:pPr>
            <a:endParaRPr lang="cs-CZ"/>
          </a:p>
        </p:txBody>
      </p:sp>
      <p:sp>
        <p:nvSpPr>
          <p:cNvPr id="4" name="Rectangle 10"/>
          <p:cNvSpPr>
            <a:spLocks noGrp="1" noChangeArrowheads="1"/>
          </p:cNvSpPr>
          <p:nvPr>
            <p:ph type="ftr" sz="quarter" idx="11"/>
          </p:nvPr>
        </p:nvSpPr>
        <p:spPr>
          <a:ln/>
        </p:spPr>
        <p:txBody>
          <a:bodyPr/>
          <a:lstStyle>
            <a:lvl1pPr>
              <a:defRPr/>
            </a:lvl1pPr>
          </a:lstStyle>
          <a:p>
            <a:pPr>
              <a:defRPr/>
            </a:pPr>
            <a:endParaRPr lang="cs-CZ"/>
          </a:p>
        </p:txBody>
      </p:sp>
      <p:sp>
        <p:nvSpPr>
          <p:cNvPr id="5" name="Rectangle 11"/>
          <p:cNvSpPr>
            <a:spLocks noGrp="1" noChangeArrowheads="1"/>
          </p:cNvSpPr>
          <p:nvPr>
            <p:ph type="sldNum" sz="quarter" idx="12"/>
          </p:nvPr>
        </p:nvSpPr>
        <p:spPr>
          <a:ln/>
        </p:spPr>
        <p:txBody>
          <a:bodyPr/>
          <a:lstStyle>
            <a:lvl1pPr>
              <a:defRPr/>
            </a:lvl1pPr>
          </a:lstStyle>
          <a:p>
            <a:pPr>
              <a:defRPr/>
            </a:pPr>
            <a:fld id="{80FA0F5B-9FC8-4B2F-BE84-227FF211905C}" type="slidenum">
              <a:rPr lang="cs-CZ" altLang="cs-CZ"/>
              <a:pPr>
                <a:defRPr/>
              </a:pPr>
              <a:t>‹#›</a:t>
            </a:fld>
            <a:endParaRPr lang="cs-CZ" altLang="cs-CZ"/>
          </a:p>
        </p:txBody>
      </p:sp>
    </p:spTree>
    <p:extLst>
      <p:ext uri="{BB962C8B-B14F-4D97-AF65-F5344CB8AC3E}">
        <p14:creationId xmlns:p14="http://schemas.microsoft.com/office/powerpoint/2010/main" val="2128876978"/>
      </p:ext>
    </p:extLst>
  </p:cSld>
  <p:clrMapOvr>
    <a:masterClrMapping/>
  </p:clrMapOvr>
  <p:transition advClick="0" advTm="20000">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cs-CZ"/>
          </a:p>
        </p:txBody>
      </p:sp>
      <p:sp>
        <p:nvSpPr>
          <p:cNvPr id="3" name="Rectangle 10"/>
          <p:cNvSpPr>
            <a:spLocks noGrp="1" noChangeArrowheads="1"/>
          </p:cNvSpPr>
          <p:nvPr>
            <p:ph type="ftr" sz="quarter" idx="11"/>
          </p:nvPr>
        </p:nvSpPr>
        <p:spPr>
          <a:ln/>
        </p:spPr>
        <p:txBody>
          <a:bodyPr/>
          <a:lstStyle>
            <a:lvl1pPr>
              <a:defRPr/>
            </a:lvl1pPr>
          </a:lstStyle>
          <a:p>
            <a:pPr>
              <a:defRPr/>
            </a:pPr>
            <a:endParaRPr lang="cs-CZ"/>
          </a:p>
        </p:txBody>
      </p:sp>
      <p:sp>
        <p:nvSpPr>
          <p:cNvPr id="4" name="Rectangle 11"/>
          <p:cNvSpPr>
            <a:spLocks noGrp="1" noChangeArrowheads="1"/>
          </p:cNvSpPr>
          <p:nvPr>
            <p:ph type="sldNum" sz="quarter" idx="12"/>
          </p:nvPr>
        </p:nvSpPr>
        <p:spPr>
          <a:ln/>
        </p:spPr>
        <p:txBody>
          <a:bodyPr/>
          <a:lstStyle>
            <a:lvl1pPr>
              <a:defRPr/>
            </a:lvl1pPr>
          </a:lstStyle>
          <a:p>
            <a:pPr>
              <a:defRPr/>
            </a:pPr>
            <a:fld id="{F7BF73D2-ED01-472E-842F-04E6DC52C7F4}" type="slidenum">
              <a:rPr lang="cs-CZ" altLang="cs-CZ"/>
              <a:pPr>
                <a:defRPr/>
              </a:pPr>
              <a:t>‹#›</a:t>
            </a:fld>
            <a:endParaRPr lang="cs-CZ" altLang="cs-CZ"/>
          </a:p>
        </p:txBody>
      </p:sp>
    </p:spTree>
    <p:extLst>
      <p:ext uri="{BB962C8B-B14F-4D97-AF65-F5344CB8AC3E}">
        <p14:creationId xmlns:p14="http://schemas.microsoft.com/office/powerpoint/2010/main" val="2367523196"/>
      </p:ext>
    </p:extLst>
  </p:cSld>
  <p:clrMapOvr>
    <a:masterClrMapping/>
  </p:clrMapOvr>
  <p:transition advClick="0" advTm="20000">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en-US"/>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Klepnutím lze upravit styly předlohy textu.</a:t>
            </a:r>
          </a:p>
        </p:txBody>
      </p:sp>
      <p:sp>
        <p:nvSpPr>
          <p:cNvPr id="5" name="Rectangle 9"/>
          <p:cNvSpPr>
            <a:spLocks noGrp="1" noChangeArrowheads="1"/>
          </p:cNvSpPr>
          <p:nvPr>
            <p:ph type="dt" sz="half" idx="10"/>
          </p:nvPr>
        </p:nvSpPr>
        <p:spPr>
          <a:ln/>
        </p:spPr>
        <p:txBody>
          <a:bodyPr/>
          <a:lstStyle>
            <a:lvl1pPr>
              <a:defRPr/>
            </a:lvl1pPr>
          </a:lstStyle>
          <a:p>
            <a:pPr>
              <a:defRPr/>
            </a:pPr>
            <a:endParaRPr lang="cs-CZ"/>
          </a:p>
        </p:txBody>
      </p:sp>
      <p:sp>
        <p:nvSpPr>
          <p:cNvPr id="6" name="Rectangle 10"/>
          <p:cNvSpPr>
            <a:spLocks noGrp="1" noChangeArrowheads="1"/>
          </p:cNvSpPr>
          <p:nvPr>
            <p:ph type="ftr" sz="quarter" idx="11"/>
          </p:nvPr>
        </p:nvSpPr>
        <p:spPr>
          <a:ln/>
        </p:spPr>
        <p:txBody>
          <a:bodyPr/>
          <a:lstStyle>
            <a:lvl1pPr>
              <a:defRPr/>
            </a:lvl1pPr>
          </a:lstStyle>
          <a:p>
            <a:pPr>
              <a:defRPr/>
            </a:pPr>
            <a:endParaRPr lang="cs-CZ"/>
          </a:p>
        </p:txBody>
      </p:sp>
      <p:sp>
        <p:nvSpPr>
          <p:cNvPr id="7" name="Rectangle 11"/>
          <p:cNvSpPr>
            <a:spLocks noGrp="1" noChangeArrowheads="1"/>
          </p:cNvSpPr>
          <p:nvPr>
            <p:ph type="sldNum" sz="quarter" idx="12"/>
          </p:nvPr>
        </p:nvSpPr>
        <p:spPr>
          <a:ln/>
        </p:spPr>
        <p:txBody>
          <a:bodyPr/>
          <a:lstStyle>
            <a:lvl1pPr>
              <a:defRPr/>
            </a:lvl1pPr>
          </a:lstStyle>
          <a:p>
            <a:pPr>
              <a:defRPr/>
            </a:pPr>
            <a:fld id="{D6BEB2C9-2526-4D71-934C-1193A523353B}" type="slidenum">
              <a:rPr lang="cs-CZ" altLang="cs-CZ"/>
              <a:pPr>
                <a:defRPr/>
              </a:pPr>
              <a:t>‹#›</a:t>
            </a:fld>
            <a:endParaRPr lang="cs-CZ" altLang="cs-CZ"/>
          </a:p>
        </p:txBody>
      </p:sp>
    </p:spTree>
    <p:extLst>
      <p:ext uri="{BB962C8B-B14F-4D97-AF65-F5344CB8AC3E}">
        <p14:creationId xmlns:p14="http://schemas.microsoft.com/office/powerpoint/2010/main" val="3308239251"/>
      </p:ext>
    </p:extLst>
  </p:cSld>
  <p:clrMapOvr>
    <a:masterClrMapping/>
  </p:clrMapOvr>
  <p:transition advClick="0" advTm="20000">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en-US"/>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Klepnutím lze upravit styly předlohy textu.</a:t>
            </a:r>
          </a:p>
        </p:txBody>
      </p:sp>
      <p:sp>
        <p:nvSpPr>
          <p:cNvPr id="5" name="Rectangle 9"/>
          <p:cNvSpPr>
            <a:spLocks noGrp="1" noChangeArrowheads="1"/>
          </p:cNvSpPr>
          <p:nvPr>
            <p:ph type="dt" sz="half" idx="10"/>
          </p:nvPr>
        </p:nvSpPr>
        <p:spPr>
          <a:ln/>
        </p:spPr>
        <p:txBody>
          <a:bodyPr/>
          <a:lstStyle>
            <a:lvl1pPr>
              <a:defRPr/>
            </a:lvl1pPr>
          </a:lstStyle>
          <a:p>
            <a:pPr>
              <a:defRPr/>
            </a:pPr>
            <a:endParaRPr lang="cs-CZ"/>
          </a:p>
        </p:txBody>
      </p:sp>
      <p:sp>
        <p:nvSpPr>
          <p:cNvPr id="6" name="Rectangle 10"/>
          <p:cNvSpPr>
            <a:spLocks noGrp="1" noChangeArrowheads="1"/>
          </p:cNvSpPr>
          <p:nvPr>
            <p:ph type="ftr" sz="quarter" idx="11"/>
          </p:nvPr>
        </p:nvSpPr>
        <p:spPr>
          <a:ln/>
        </p:spPr>
        <p:txBody>
          <a:bodyPr/>
          <a:lstStyle>
            <a:lvl1pPr>
              <a:defRPr/>
            </a:lvl1pPr>
          </a:lstStyle>
          <a:p>
            <a:pPr>
              <a:defRPr/>
            </a:pPr>
            <a:endParaRPr lang="cs-CZ"/>
          </a:p>
        </p:txBody>
      </p:sp>
      <p:sp>
        <p:nvSpPr>
          <p:cNvPr id="7" name="Rectangle 11"/>
          <p:cNvSpPr>
            <a:spLocks noGrp="1" noChangeArrowheads="1"/>
          </p:cNvSpPr>
          <p:nvPr>
            <p:ph type="sldNum" sz="quarter" idx="12"/>
          </p:nvPr>
        </p:nvSpPr>
        <p:spPr>
          <a:ln/>
        </p:spPr>
        <p:txBody>
          <a:bodyPr/>
          <a:lstStyle>
            <a:lvl1pPr>
              <a:defRPr/>
            </a:lvl1pPr>
          </a:lstStyle>
          <a:p>
            <a:pPr>
              <a:defRPr/>
            </a:pPr>
            <a:fld id="{51DF9CDA-9EC5-49C2-83AA-C8D6FC509BD5}" type="slidenum">
              <a:rPr lang="cs-CZ" altLang="cs-CZ"/>
              <a:pPr>
                <a:defRPr/>
              </a:pPr>
              <a:t>‹#›</a:t>
            </a:fld>
            <a:endParaRPr lang="cs-CZ" altLang="cs-CZ"/>
          </a:p>
        </p:txBody>
      </p:sp>
    </p:spTree>
    <p:extLst>
      <p:ext uri="{BB962C8B-B14F-4D97-AF65-F5344CB8AC3E}">
        <p14:creationId xmlns:p14="http://schemas.microsoft.com/office/powerpoint/2010/main" val="498869050"/>
      </p:ext>
    </p:extLst>
  </p:cSld>
  <p:clrMapOvr>
    <a:masterClrMapping/>
  </p:clrMapOvr>
  <p:transition advClick="0" advTm="20000">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Rectangle 9"/>
          <p:cNvSpPr>
            <a:spLocks noGrp="1" noChangeArrowheads="1"/>
          </p:cNvSpPr>
          <p:nvPr>
            <p:ph type="dt" sz="half" idx="10"/>
          </p:nvPr>
        </p:nvSpPr>
        <p:spPr>
          <a:ln/>
        </p:spPr>
        <p:txBody>
          <a:bodyPr/>
          <a:lstStyle>
            <a:lvl1pPr>
              <a:defRPr/>
            </a:lvl1pPr>
          </a:lstStyle>
          <a:p>
            <a:pPr>
              <a:defRPr/>
            </a:pPr>
            <a:endParaRPr lang="cs-CZ"/>
          </a:p>
        </p:txBody>
      </p:sp>
      <p:sp>
        <p:nvSpPr>
          <p:cNvPr id="5" name="Rectangle 10"/>
          <p:cNvSpPr>
            <a:spLocks noGrp="1" noChangeArrowheads="1"/>
          </p:cNvSpPr>
          <p:nvPr>
            <p:ph type="ftr" sz="quarter" idx="11"/>
          </p:nvPr>
        </p:nvSpPr>
        <p:spPr>
          <a:ln/>
        </p:spPr>
        <p:txBody>
          <a:bodyPr/>
          <a:lstStyle>
            <a:lvl1pPr>
              <a:defRPr/>
            </a:lvl1pPr>
          </a:lstStyle>
          <a:p>
            <a:pPr>
              <a:defRPr/>
            </a:pPr>
            <a:endParaRPr lang="cs-CZ"/>
          </a:p>
        </p:txBody>
      </p:sp>
      <p:sp>
        <p:nvSpPr>
          <p:cNvPr id="6" name="Rectangle 11"/>
          <p:cNvSpPr>
            <a:spLocks noGrp="1" noChangeArrowheads="1"/>
          </p:cNvSpPr>
          <p:nvPr>
            <p:ph type="sldNum" sz="quarter" idx="12"/>
          </p:nvPr>
        </p:nvSpPr>
        <p:spPr>
          <a:ln/>
        </p:spPr>
        <p:txBody>
          <a:bodyPr/>
          <a:lstStyle>
            <a:lvl1pPr>
              <a:defRPr/>
            </a:lvl1pPr>
          </a:lstStyle>
          <a:p>
            <a:pPr>
              <a:defRPr/>
            </a:pPr>
            <a:fld id="{B1AAD7B0-38C9-46BF-9161-AFA3AF4A137B}" type="slidenum">
              <a:rPr lang="cs-CZ" altLang="cs-CZ"/>
              <a:pPr>
                <a:defRPr/>
              </a:pPr>
              <a:t>‹#›</a:t>
            </a:fld>
            <a:endParaRPr lang="cs-CZ" altLang="cs-CZ"/>
          </a:p>
        </p:txBody>
      </p:sp>
    </p:spTree>
    <p:extLst>
      <p:ext uri="{BB962C8B-B14F-4D97-AF65-F5344CB8AC3E}">
        <p14:creationId xmlns:p14="http://schemas.microsoft.com/office/powerpoint/2010/main" val="1970026277"/>
      </p:ext>
    </p:extLst>
  </p:cSld>
  <p:clrMapOvr>
    <a:masterClrMapping/>
  </p:clrMapOvr>
  <p:transition advClick="0" advTm="2000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cs-CZ" altLang="cs-CZ" sz="240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cs-CZ" altLang="cs-CZ" sz="2400">
                  <a:latin typeface="Times New Roman" panose="02020603050405020304" pitchFamily="18" charset="0"/>
                </a:endParaRPr>
              </a:p>
            </p:txBody>
          </p:sp>
          <p:sp>
            <p:nvSpPr>
              <p:cNvPr id="1036" name="Line 6"/>
              <p:cNvSpPr>
                <a:spLocks noChangeShapeType="1"/>
              </p:cNvSpPr>
              <p:nvPr/>
            </p:nvSpPr>
            <p:spPr bwMode="auto">
              <a:xfrm>
                <a:off x="240" y="935"/>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cs-CZ"/>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536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536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cs-CZ"/>
          </a:p>
        </p:txBody>
      </p:sp>
      <p:sp>
        <p:nvSpPr>
          <p:cNvPr id="1537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cs-CZ"/>
          </a:p>
        </p:txBody>
      </p:sp>
      <p:sp>
        <p:nvSpPr>
          <p:cNvPr id="1537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B334AA6-147E-4CAD-AFFE-156B03C0B301}" type="slidenum">
              <a:rPr lang="cs-CZ" altLang="cs-CZ"/>
              <a:pPr>
                <a:defRPr/>
              </a:pPr>
              <a:t>‹#›</a:t>
            </a:fld>
            <a:endParaRPr lang="cs-CZ" altLang="cs-CZ"/>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ransition advClick="0" advTm="20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5368">
                                            <p:txEl>
                                              <p:pRg st="0" end="0"/>
                                            </p:txEl>
                                          </p:spTgt>
                                        </p:tgtEl>
                                        <p:attrNameLst>
                                          <p:attrName>style.opacity</p:attrName>
                                        </p:attrNameLst>
                                      </p:cBhvr>
                                      <p:to>
                                        <p:strVal val="0.25"/>
                                      </p:to>
                                    </p:set>
                                    <p:animEffect filter="image" prLst="opacity: 0.25">
                                      <p:cBhvr rctx="IE">
                                        <p:cTn id="7" dur="indefinite"/>
                                        <p:tgtEl>
                                          <p:spTgt spid="15368">
                                            <p:txEl>
                                              <p:pRg st="0" end="0"/>
                                            </p:txEl>
                                          </p:spTgt>
                                        </p:tgtEl>
                                      </p:cBhvr>
                                    </p:animEffect>
                                  </p:childTnLst>
                                </p:cTn>
                              </p:par>
                              <p:par>
                                <p:cTn id="8" presetID="9" presetClass="emph" presetSubtype="0" grpId="0" nodeType="withEffect">
                                  <p:stCondLst>
                                    <p:cond delay="0"/>
                                  </p:stCondLst>
                                  <p:childTnLst>
                                    <p:set>
                                      <p:cBhvr rctx="PPT">
                                        <p:cTn id="9" dur="indefinite"/>
                                        <p:tgtEl>
                                          <p:spTgt spid="15368">
                                            <p:txEl>
                                              <p:pRg st="1" end="1"/>
                                            </p:txEl>
                                          </p:spTgt>
                                        </p:tgtEl>
                                        <p:attrNameLst>
                                          <p:attrName>style.opacity</p:attrName>
                                        </p:attrNameLst>
                                      </p:cBhvr>
                                      <p:to>
                                        <p:strVal val="0.25"/>
                                      </p:to>
                                    </p:set>
                                    <p:animEffect filter="image" prLst="opacity: 0.25">
                                      <p:cBhvr rctx="IE">
                                        <p:cTn id="10" dur="indefinite"/>
                                        <p:tgtEl>
                                          <p:spTgt spid="15368">
                                            <p:txEl>
                                              <p:pRg st="1" end="1"/>
                                            </p:txEl>
                                          </p:spTgt>
                                        </p:tgtEl>
                                      </p:cBhvr>
                                    </p:animEffect>
                                  </p:childTnLst>
                                </p:cTn>
                              </p:par>
                              <p:par>
                                <p:cTn id="11" presetID="9" presetClass="emph" presetSubtype="0" grpId="0" nodeType="withEffect">
                                  <p:stCondLst>
                                    <p:cond delay="0"/>
                                  </p:stCondLst>
                                  <p:childTnLst>
                                    <p:set>
                                      <p:cBhvr rctx="PPT">
                                        <p:cTn id="12" dur="indefinite"/>
                                        <p:tgtEl>
                                          <p:spTgt spid="15368">
                                            <p:txEl>
                                              <p:pRg st="2" end="2"/>
                                            </p:txEl>
                                          </p:spTgt>
                                        </p:tgtEl>
                                        <p:attrNameLst>
                                          <p:attrName>style.opacity</p:attrName>
                                        </p:attrNameLst>
                                      </p:cBhvr>
                                      <p:to>
                                        <p:strVal val="0.25"/>
                                      </p:to>
                                    </p:set>
                                    <p:animEffect filter="image" prLst="opacity: 0.25">
                                      <p:cBhvr rctx="IE">
                                        <p:cTn id="13" dur="indefinite"/>
                                        <p:tgtEl>
                                          <p:spTgt spid="15368">
                                            <p:txEl>
                                              <p:pRg st="2" end="2"/>
                                            </p:txEl>
                                          </p:spTgt>
                                        </p:tgtEl>
                                      </p:cBhvr>
                                    </p:animEffect>
                                  </p:childTnLst>
                                </p:cTn>
                              </p:par>
                              <p:par>
                                <p:cTn id="14" presetID="9" presetClass="emph" presetSubtype="0" grpId="0" nodeType="withEffect">
                                  <p:stCondLst>
                                    <p:cond delay="0"/>
                                  </p:stCondLst>
                                  <p:childTnLst>
                                    <p:set>
                                      <p:cBhvr rctx="PPT">
                                        <p:cTn id="15" dur="indefinite"/>
                                        <p:tgtEl>
                                          <p:spTgt spid="15368">
                                            <p:txEl>
                                              <p:pRg st="3" end="3"/>
                                            </p:txEl>
                                          </p:spTgt>
                                        </p:tgtEl>
                                        <p:attrNameLst>
                                          <p:attrName>style.opacity</p:attrName>
                                        </p:attrNameLst>
                                      </p:cBhvr>
                                      <p:to>
                                        <p:strVal val="0.25"/>
                                      </p:to>
                                    </p:set>
                                    <p:animEffect filter="image" prLst="opacity: 0.25">
                                      <p:cBhvr rctx="IE">
                                        <p:cTn id="16" dur="indefinite"/>
                                        <p:tgtEl>
                                          <p:spTgt spid="15368">
                                            <p:txEl>
                                              <p:pRg st="3" end="3"/>
                                            </p:txEl>
                                          </p:spTgt>
                                        </p:tgtEl>
                                      </p:cBhvr>
                                    </p:animEffect>
                                  </p:childTnLst>
                                </p:cTn>
                              </p:par>
                              <p:par>
                                <p:cTn id="17" presetID="9" presetClass="emph" presetSubtype="0" grpId="0" nodeType="withEffect">
                                  <p:stCondLst>
                                    <p:cond delay="0"/>
                                  </p:stCondLst>
                                  <p:childTnLst>
                                    <p:set>
                                      <p:cBhvr rctx="PPT">
                                        <p:cTn id="18" dur="indefinite"/>
                                        <p:tgtEl>
                                          <p:spTgt spid="15368">
                                            <p:txEl>
                                              <p:pRg st="4" end="4"/>
                                            </p:txEl>
                                          </p:spTgt>
                                        </p:tgtEl>
                                        <p:attrNameLst>
                                          <p:attrName>style.opacity</p:attrName>
                                        </p:attrNameLst>
                                      </p:cBhvr>
                                      <p:to>
                                        <p:strVal val="0.25"/>
                                      </p:to>
                                    </p:set>
                                    <p:animEffect filter="image" prLst="opacity: 0.25">
                                      <p:cBhvr rctx="IE">
                                        <p:cTn id="19" dur="indefinite"/>
                                        <p:tgtEl>
                                          <p:spTgt spid="15368">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grpId="1" nodeType="clickEffect">
                                  <p:stCondLst>
                                    <p:cond delay="0"/>
                                  </p:stCondLst>
                                  <p:endCondLst>
                                    <p:cond evt="onNext" delay="0">
                                      <p:tgtEl>
                                        <p:sldTgt/>
                                      </p:tgtEl>
                                    </p:cond>
                                  </p:endCondLst>
                                  <p:childTnLst>
                                    <p:set>
                                      <p:cBhvr rctx="PPT">
                                        <p:cTn id="23" dur="indefinite"/>
                                        <p:tgtEl>
                                          <p:spTgt spid="15368">
                                            <p:txEl>
                                              <p:pRg st="0" end="0"/>
                                            </p:txEl>
                                          </p:spTgt>
                                        </p:tgtEl>
                                        <p:attrNameLst>
                                          <p:attrName>style.opacity</p:attrName>
                                        </p:attrNameLst>
                                      </p:cBhvr>
                                      <p:to>
                                        <p:strVal val="1.0"/>
                                      </p:to>
                                    </p:set>
                                    <p:animEffect filter="image" prLst="opacity: 1.0">
                                      <p:cBhvr rctx="IE">
                                        <p:cTn id="24" dur="indefinite"/>
                                        <p:tgtEl>
                                          <p:spTgt spid="15368">
                                            <p:txEl>
                                              <p:pRg st="0" end="0"/>
                                            </p:txEl>
                                          </p:spTgt>
                                        </p:tgtEl>
                                      </p:cBhvr>
                                    </p:animEffect>
                                  </p:childTnLst>
                                </p:cTn>
                              </p:par>
                              <p:par>
                                <p:cTn id="25" presetID="9" presetClass="emph" presetSubtype="0" grpId="1" nodeType="withEffect">
                                  <p:stCondLst>
                                    <p:cond delay="0"/>
                                  </p:stCondLst>
                                  <p:endCondLst>
                                    <p:cond evt="onNext" delay="0">
                                      <p:tgtEl>
                                        <p:sldTgt/>
                                      </p:tgtEl>
                                    </p:cond>
                                  </p:endCondLst>
                                  <p:childTnLst>
                                    <p:set>
                                      <p:cBhvr rctx="PPT">
                                        <p:cTn id="26" dur="indefinite"/>
                                        <p:tgtEl>
                                          <p:spTgt spid="15368">
                                            <p:txEl>
                                              <p:pRg st="1" end="1"/>
                                            </p:txEl>
                                          </p:spTgt>
                                        </p:tgtEl>
                                        <p:attrNameLst>
                                          <p:attrName>style.opacity</p:attrName>
                                        </p:attrNameLst>
                                      </p:cBhvr>
                                      <p:to>
                                        <p:strVal val="1.0"/>
                                      </p:to>
                                    </p:set>
                                    <p:animEffect filter="image" prLst="opacity: 1.0">
                                      <p:cBhvr rctx="IE">
                                        <p:cTn id="27" dur="indefinite"/>
                                        <p:tgtEl>
                                          <p:spTgt spid="15368">
                                            <p:txEl>
                                              <p:pRg st="1" end="1"/>
                                            </p:txEl>
                                          </p:spTgt>
                                        </p:tgtEl>
                                      </p:cBhvr>
                                    </p:animEffect>
                                  </p:childTnLst>
                                </p:cTn>
                              </p:par>
                              <p:par>
                                <p:cTn id="28" presetID="9" presetClass="emph" presetSubtype="0" grpId="1" nodeType="withEffect">
                                  <p:stCondLst>
                                    <p:cond delay="0"/>
                                  </p:stCondLst>
                                  <p:endCondLst>
                                    <p:cond evt="onNext" delay="0">
                                      <p:tgtEl>
                                        <p:sldTgt/>
                                      </p:tgtEl>
                                    </p:cond>
                                  </p:endCondLst>
                                  <p:childTnLst>
                                    <p:set>
                                      <p:cBhvr rctx="PPT">
                                        <p:cTn id="29" dur="indefinite"/>
                                        <p:tgtEl>
                                          <p:spTgt spid="15368">
                                            <p:txEl>
                                              <p:pRg st="2" end="2"/>
                                            </p:txEl>
                                          </p:spTgt>
                                        </p:tgtEl>
                                        <p:attrNameLst>
                                          <p:attrName>style.opacity</p:attrName>
                                        </p:attrNameLst>
                                      </p:cBhvr>
                                      <p:to>
                                        <p:strVal val="1.0"/>
                                      </p:to>
                                    </p:set>
                                    <p:animEffect filter="image" prLst="opacity: 1.0">
                                      <p:cBhvr rctx="IE">
                                        <p:cTn id="30" dur="indefinite"/>
                                        <p:tgtEl>
                                          <p:spTgt spid="15368">
                                            <p:txEl>
                                              <p:pRg st="2" end="2"/>
                                            </p:txEl>
                                          </p:spTgt>
                                        </p:tgtEl>
                                      </p:cBhvr>
                                    </p:animEffect>
                                  </p:childTnLst>
                                </p:cTn>
                              </p:par>
                              <p:par>
                                <p:cTn id="31" presetID="9" presetClass="emph" presetSubtype="0" grpId="1" nodeType="withEffect">
                                  <p:stCondLst>
                                    <p:cond delay="0"/>
                                  </p:stCondLst>
                                  <p:endCondLst>
                                    <p:cond evt="onNext" delay="0">
                                      <p:tgtEl>
                                        <p:sldTgt/>
                                      </p:tgtEl>
                                    </p:cond>
                                  </p:endCondLst>
                                  <p:childTnLst>
                                    <p:set>
                                      <p:cBhvr rctx="PPT">
                                        <p:cTn id="32" dur="indefinite"/>
                                        <p:tgtEl>
                                          <p:spTgt spid="15368">
                                            <p:txEl>
                                              <p:pRg st="3" end="3"/>
                                            </p:txEl>
                                          </p:spTgt>
                                        </p:tgtEl>
                                        <p:attrNameLst>
                                          <p:attrName>style.opacity</p:attrName>
                                        </p:attrNameLst>
                                      </p:cBhvr>
                                      <p:to>
                                        <p:strVal val="1.0"/>
                                      </p:to>
                                    </p:set>
                                    <p:animEffect filter="image" prLst="opacity: 1.0">
                                      <p:cBhvr rctx="IE">
                                        <p:cTn id="33" dur="indefinite"/>
                                        <p:tgtEl>
                                          <p:spTgt spid="15368">
                                            <p:txEl>
                                              <p:pRg st="3" end="3"/>
                                            </p:txEl>
                                          </p:spTgt>
                                        </p:tgtEl>
                                      </p:cBhvr>
                                    </p:animEffect>
                                  </p:childTnLst>
                                </p:cTn>
                              </p:par>
                              <p:par>
                                <p:cTn id="34" presetID="9" presetClass="emph" presetSubtype="0" grpId="1" nodeType="withEffect">
                                  <p:stCondLst>
                                    <p:cond delay="0"/>
                                  </p:stCondLst>
                                  <p:endCondLst>
                                    <p:cond evt="onNext" delay="0">
                                      <p:tgtEl>
                                        <p:sldTgt/>
                                      </p:tgtEl>
                                    </p:cond>
                                  </p:endCondLst>
                                  <p:childTnLst>
                                    <p:set>
                                      <p:cBhvr rctx="PPT">
                                        <p:cTn id="35" dur="indefinite"/>
                                        <p:tgtEl>
                                          <p:spTgt spid="15368">
                                            <p:txEl>
                                              <p:pRg st="4" end="4"/>
                                            </p:txEl>
                                          </p:spTgt>
                                        </p:tgtEl>
                                        <p:attrNameLst>
                                          <p:attrName>style.opacity</p:attrName>
                                        </p:attrNameLst>
                                      </p:cBhvr>
                                      <p:to>
                                        <p:strVal val="1.0"/>
                                      </p:to>
                                    </p:set>
                                    <p:animEffect filter="image" prLst="opacity: 1.0">
                                      <p:cBhvr rctx="IE">
                                        <p:cTn id="36" dur="indefinite"/>
                                        <p:tgtEl>
                                          <p:spTgt spid="153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allAtOnce">
        <p:tmplLst>
          <p:tmpl lvl="1">
            <p:tnLst>
              <p:par>
                <p:cTn presetID="9" presetClass="emph" presetSubtype="0" nodeType="withEffect">
                  <p:stCondLst>
                    <p:cond delay="0"/>
                  </p:stCondLst>
                  <p:childTnLst>
                    <p:set>
                      <p:cBhvr rctx="PPT">
                        <p:cTn dur="indefinite"/>
                        <p:tgtEl>
                          <p:spTgt spid="15368"/>
                        </p:tgtEl>
                        <p:attrNameLst>
                          <p:attrName>style.opacity</p:attrName>
                        </p:attrNameLst>
                      </p:cBhvr>
                      <p:to>
                        <p:strVal val="0.25"/>
                      </p:to>
                    </p:set>
                    <p:animEffect filter="image" prLst="opacity: 0.25">
                      <p:cBhvr rctx="IE">
                        <p:cTn dur="indefinite"/>
                        <p:tgtEl>
                          <p:spTgt spid="15368"/>
                        </p:tgtEl>
                      </p:cBhvr>
                    </p:animEffect>
                  </p:childTnLst>
                </p:cTn>
              </p:par>
            </p:tnLst>
          </p:tmpl>
          <p:tmpl lvl="2">
            <p:tnLst>
              <p:par>
                <p:cTn presetID="9" presetClass="emph" presetSubtype="0" nodeType="withEffect">
                  <p:stCondLst>
                    <p:cond delay="0"/>
                  </p:stCondLst>
                  <p:childTnLst>
                    <p:set>
                      <p:cBhvr rctx="PPT">
                        <p:cTn dur="indefinite"/>
                        <p:tgtEl>
                          <p:spTgt spid="15368"/>
                        </p:tgtEl>
                        <p:attrNameLst>
                          <p:attrName>style.opacity</p:attrName>
                        </p:attrNameLst>
                      </p:cBhvr>
                      <p:to>
                        <p:strVal val="0.25"/>
                      </p:to>
                    </p:set>
                    <p:animEffect filter="image" prLst="opacity: 0.25">
                      <p:cBhvr rctx="IE">
                        <p:cTn dur="indefinite"/>
                        <p:tgtEl>
                          <p:spTgt spid="15368"/>
                        </p:tgtEl>
                      </p:cBhvr>
                    </p:animEffect>
                  </p:childTnLst>
                </p:cTn>
              </p:par>
            </p:tnLst>
          </p:tmpl>
          <p:tmpl lvl="3">
            <p:tnLst>
              <p:par>
                <p:cTn presetID="9" presetClass="emph" presetSubtype="0" nodeType="withEffect">
                  <p:stCondLst>
                    <p:cond delay="0"/>
                  </p:stCondLst>
                  <p:childTnLst>
                    <p:set>
                      <p:cBhvr rctx="PPT">
                        <p:cTn dur="indefinite"/>
                        <p:tgtEl>
                          <p:spTgt spid="15368"/>
                        </p:tgtEl>
                        <p:attrNameLst>
                          <p:attrName>style.opacity</p:attrName>
                        </p:attrNameLst>
                      </p:cBhvr>
                      <p:to>
                        <p:strVal val="0.25"/>
                      </p:to>
                    </p:set>
                    <p:animEffect filter="image" prLst="opacity: 0.25">
                      <p:cBhvr rctx="IE">
                        <p:cTn dur="indefinite"/>
                        <p:tgtEl>
                          <p:spTgt spid="15368"/>
                        </p:tgtEl>
                      </p:cBhvr>
                    </p:animEffect>
                  </p:childTnLst>
                </p:cTn>
              </p:par>
            </p:tnLst>
          </p:tmpl>
          <p:tmpl lvl="4">
            <p:tnLst>
              <p:par>
                <p:cTn presetID="9" presetClass="emph" presetSubtype="0" nodeType="withEffect">
                  <p:stCondLst>
                    <p:cond delay="0"/>
                  </p:stCondLst>
                  <p:childTnLst>
                    <p:set>
                      <p:cBhvr rctx="PPT">
                        <p:cTn dur="indefinite"/>
                        <p:tgtEl>
                          <p:spTgt spid="15368"/>
                        </p:tgtEl>
                        <p:attrNameLst>
                          <p:attrName>style.opacity</p:attrName>
                        </p:attrNameLst>
                      </p:cBhvr>
                      <p:to>
                        <p:strVal val="0.25"/>
                      </p:to>
                    </p:set>
                    <p:animEffect filter="image" prLst="opacity: 0.25">
                      <p:cBhvr rctx="IE">
                        <p:cTn dur="indefinite"/>
                        <p:tgtEl>
                          <p:spTgt spid="15368"/>
                        </p:tgtEl>
                      </p:cBhvr>
                    </p:animEffect>
                  </p:childTnLst>
                </p:cTn>
              </p:par>
            </p:tnLst>
          </p:tmpl>
          <p:tmpl lvl="5">
            <p:tnLst>
              <p:par>
                <p:cTn presetID="9" presetClass="emph" presetSubtype="0" nodeType="withEffect">
                  <p:stCondLst>
                    <p:cond delay="0"/>
                  </p:stCondLst>
                  <p:childTnLst>
                    <p:set>
                      <p:cBhvr rctx="PPT">
                        <p:cTn dur="indefinite"/>
                        <p:tgtEl>
                          <p:spTgt spid="15368"/>
                        </p:tgtEl>
                        <p:attrNameLst>
                          <p:attrName>style.opacity</p:attrName>
                        </p:attrNameLst>
                      </p:cBhvr>
                      <p:to>
                        <p:strVal val="0.25"/>
                      </p:to>
                    </p:set>
                    <p:animEffect filter="image" prLst="opacity: 0.25">
                      <p:cBhvr rctx="IE">
                        <p:cTn dur="indefinite"/>
                        <p:tgtEl>
                          <p:spTgt spid="15368"/>
                        </p:tgtEl>
                      </p:cBhvr>
                    </p:animEffect>
                  </p:childTnLst>
                </p:cTn>
              </p:par>
            </p:tnLst>
          </p:tmpl>
        </p:tmplLst>
      </p:bldP>
      <p:bldP spid="15368" grpId="1" build="p">
        <p:tmplLst>
          <p:tmpl lvl="1">
            <p:tnLst>
              <p:par>
                <p:cTn presetID="9" presetClass="emph" presetSubtype="0" nodeType="clickEffect">
                  <p:stCondLst>
                    <p:cond delay="0"/>
                  </p:stCondLst>
                  <p:endCondLst>
                    <p:cond evt="onNext" delay="0">
                      <p:tgtEl>
                        <p:sldTgt/>
                      </p:tgtEl>
                    </p:cond>
                  </p:endCondLst>
                  <p:childTnLst>
                    <p:set>
                      <p:cBhvr rctx="PPT">
                        <p:cTn dur="indefinite"/>
                        <p:tgtEl>
                          <p:spTgt spid="15368"/>
                        </p:tgtEl>
                        <p:attrNameLst>
                          <p:attrName>style.opacity</p:attrName>
                        </p:attrNameLst>
                      </p:cBhvr>
                      <p:to>
                        <p:strVal val="1.0"/>
                      </p:to>
                    </p:set>
                    <p:animEffect filter="image" prLst="opacity: 1.0">
                      <p:cBhvr rctx="IE">
                        <p:cTn dur="indefinite"/>
                        <p:tgtEl>
                          <p:spTgt spid="15368"/>
                        </p:tgtEl>
                      </p:cBhvr>
                    </p:animEffect>
                  </p:childTnLst>
                </p:cTn>
              </p:par>
            </p:tnLst>
          </p:tmpl>
          <p:tmpl lvl="2">
            <p:tnLst>
              <p:par>
                <p:cTn presetID="9" presetClass="emph" presetSubtype="0" nodeType="withEffect">
                  <p:stCondLst>
                    <p:cond delay="0"/>
                  </p:stCondLst>
                  <p:endCondLst>
                    <p:cond evt="onNext" delay="0">
                      <p:tgtEl>
                        <p:sldTgt/>
                      </p:tgtEl>
                    </p:cond>
                  </p:endCondLst>
                  <p:childTnLst>
                    <p:set>
                      <p:cBhvr rctx="PPT">
                        <p:cTn dur="indefinite"/>
                        <p:tgtEl>
                          <p:spTgt spid="15368"/>
                        </p:tgtEl>
                        <p:attrNameLst>
                          <p:attrName>style.opacity</p:attrName>
                        </p:attrNameLst>
                      </p:cBhvr>
                      <p:to>
                        <p:strVal val="1.0"/>
                      </p:to>
                    </p:set>
                    <p:animEffect filter="image" prLst="opacity: 1.0">
                      <p:cBhvr rctx="IE">
                        <p:cTn dur="indefinite"/>
                        <p:tgtEl>
                          <p:spTgt spid="15368"/>
                        </p:tgtEl>
                      </p:cBhvr>
                    </p:animEffect>
                  </p:childTnLst>
                </p:cTn>
              </p:par>
            </p:tnLst>
          </p:tmpl>
          <p:tmpl lvl="3">
            <p:tnLst>
              <p:par>
                <p:cTn presetID="9" presetClass="emph" presetSubtype="0" nodeType="withEffect">
                  <p:stCondLst>
                    <p:cond delay="0"/>
                  </p:stCondLst>
                  <p:endCondLst>
                    <p:cond evt="onNext" delay="0">
                      <p:tgtEl>
                        <p:sldTgt/>
                      </p:tgtEl>
                    </p:cond>
                  </p:endCondLst>
                  <p:childTnLst>
                    <p:set>
                      <p:cBhvr rctx="PPT">
                        <p:cTn dur="indefinite"/>
                        <p:tgtEl>
                          <p:spTgt spid="15368"/>
                        </p:tgtEl>
                        <p:attrNameLst>
                          <p:attrName>style.opacity</p:attrName>
                        </p:attrNameLst>
                      </p:cBhvr>
                      <p:to>
                        <p:strVal val="1.0"/>
                      </p:to>
                    </p:set>
                    <p:animEffect filter="image" prLst="opacity: 1.0">
                      <p:cBhvr rctx="IE">
                        <p:cTn dur="indefinite"/>
                        <p:tgtEl>
                          <p:spTgt spid="15368"/>
                        </p:tgtEl>
                      </p:cBhvr>
                    </p:animEffect>
                  </p:childTnLst>
                </p:cTn>
              </p:par>
            </p:tnLst>
          </p:tmpl>
          <p:tmpl lvl="4">
            <p:tnLst>
              <p:par>
                <p:cTn presetID="9" presetClass="emph" presetSubtype="0" nodeType="withEffect">
                  <p:stCondLst>
                    <p:cond delay="0"/>
                  </p:stCondLst>
                  <p:endCondLst>
                    <p:cond evt="onNext" delay="0">
                      <p:tgtEl>
                        <p:sldTgt/>
                      </p:tgtEl>
                    </p:cond>
                  </p:endCondLst>
                  <p:childTnLst>
                    <p:set>
                      <p:cBhvr rctx="PPT">
                        <p:cTn dur="indefinite"/>
                        <p:tgtEl>
                          <p:spTgt spid="15368"/>
                        </p:tgtEl>
                        <p:attrNameLst>
                          <p:attrName>style.opacity</p:attrName>
                        </p:attrNameLst>
                      </p:cBhvr>
                      <p:to>
                        <p:strVal val="1.0"/>
                      </p:to>
                    </p:set>
                    <p:animEffect filter="image" prLst="opacity: 1.0">
                      <p:cBhvr rctx="IE">
                        <p:cTn dur="indefinite"/>
                        <p:tgtEl>
                          <p:spTgt spid="15368"/>
                        </p:tgtEl>
                      </p:cBhvr>
                    </p:animEffect>
                  </p:childTnLst>
                </p:cTn>
              </p:par>
            </p:tnLst>
          </p:tmpl>
          <p:tmpl lvl="5">
            <p:tnLst>
              <p:par>
                <p:cTn presetID="9" presetClass="emph" presetSubtype="0" nodeType="withEffect">
                  <p:stCondLst>
                    <p:cond delay="0"/>
                  </p:stCondLst>
                  <p:endCondLst>
                    <p:cond evt="onNext" delay="0">
                      <p:tgtEl>
                        <p:sldTgt/>
                      </p:tgtEl>
                    </p:cond>
                  </p:endCondLst>
                  <p:childTnLst>
                    <p:set>
                      <p:cBhvr rctx="PPT">
                        <p:cTn dur="indefinite"/>
                        <p:tgtEl>
                          <p:spTgt spid="15368"/>
                        </p:tgtEl>
                        <p:attrNameLst>
                          <p:attrName>style.opacity</p:attrName>
                        </p:attrNameLst>
                      </p:cBhvr>
                      <p:to>
                        <p:strVal val="1.0"/>
                      </p:to>
                    </p:set>
                    <p:animEffect filter="image" prLst="opacity: 1.0">
                      <p:cBhvr rctx="IE">
                        <p:cTn dur="indefinite"/>
                        <p:tgtEl>
                          <p:spTgt spid="15368"/>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hyperlink" Target="https://www.facebook.com/ASAP-The-agricultural-students-are-preparing-for-Industry-40-100105068087951" TargetMode="External"/><Relationship Id="rId5" Type="http://schemas.openxmlformats.org/officeDocument/2006/relationships/hyperlink" Target="http://www.asapagri.cz/"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tags" Target="../tags/tag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95325" y="188913"/>
            <a:ext cx="828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a:p>
          <a:p>
            <a:pPr eaLnBrk="1" hangingPunct="1">
              <a:spcBef>
                <a:spcPct val="50000"/>
              </a:spcBef>
              <a:buClrTx/>
              <a:buSzTx/>
              <a:buFontTx/>
              <a:buNone/>
            </a:pPr>
            <a:endParaRPr lang="cs-CZ" altLang="cs-CZ"/>
          </a:p>
          <a:p>
            <a:pPr eaLnBrk="1" hangingPunct="1">
              <a:spcBef>
                <a:spcPct val="50000"/>
              </a:spcBef>
              <a:buClrTx/>
              <a:buSzTx/>
              <a:buFontTx/>
              <a:buNone/>
            </a:pPr>
            <a:endParaRPr lang="cs-CZ" altLang="cs-CZ"/>
          </a:p>
        </p:txBody>
      </p:sp>
      <p:sp>
        <p:nvSpPr>
          <p:cNvPr id="2" name="Nadpis 1"/>
          <p:cNvSpPr>
            <a:spLocks noGrp="1"/>
          </p:cNvSpPr>
          <p:nvPr>
            <p:ph type="title"/>
          </p:nvPr>
        </p:nvSpPr>
        <p:spPr>
          <a:xfrm>
            <a:off x="695325" y="85725"/>
            <a:ext cx="7980363" cy="1231900"/>
          </a:xfrm>
        </p:spPr>
        <p:txBody>
          <a:bodyPr/>
          <a:lstStyle/>
          <a:p>
            <a:pPr algn="ctr">
              <a:defRPr/>
            </a:pPr>
            <a:r>
              <a:rPr lang="cs-CZ" sz="2800" b="1" dirty="0" err="1">
                <a:solidFill>
                  <a:schemeClr val="accent1">
                    <a:lumMod val="50000"/>
                  </a:schemeClr>
                </a:solidFill>
                <a:latin typeface="+mn-lt"/>
              </a:rPr>
              <a:t>Agricultural</a:t>
            </a:r>
            <a:r>
              <a:rPr lang="cs-CZ" sz="2800" b="1" dirty="0">
                <a:solidFill>
                  <a:schemeClr val="accent1">
                    <a:lumMod val="50000"/>
                  </a:schemeClr>
                </a:solidFill>
                <a:latin typeface="+mn-lt"/>
              </a:rPr>
              <a:t> </a:t>
            </a:r>
            <a:r>
              <a:rPr lang="cs-CZ" sz="2800" b="1" dirty="0" err="1">
                <a:solidFill>
                  <a:schemeClr val="accent1">
                    <a:lumMod val="50000"/>
                  </a:schemeClr>
                </a:solidFill>
                <a:latin typeface="+mn-lt"/>
              </a:rPr>
              <a:t>College</a:t>
            </a:r>
            <a:r>
              <a:rPr lang="cs-CZ" sz="2800" b="1" dirty="0">
                <a:solidFill>
                  <a:schemeClr val="accent1">
                    <a:lumMod val="50000"/>
                  </a:schemeClr>
                </a:solidFill>
                <a:latin typeface="+mn-lt"/>
              </a:rPr>
              <a:t> and </a:t>
            </a:r>
            <a:r>
              <a:rPr lang="cs-CZ" sz="2800" b="1" dirty="0" err="1">
                <a:solidFill>
                  <a:schemeClr val="accent1">
                    <a:lumMod val="50000"/>
                  </a:schemeClr>
                </a:solidFill>
                <a:latin typeface="+mn-lt"/>
              </a:rPr>
              <a:t>Agricultural</a:t>
            </a:r>
            <a:r>
              <a:rPr lang="cs-CZ" sz="2800" b="1" dirty="0">
                <a:solidFill>
                  <a:schemeClr val="accent1">
                    <a:lumMod val="50000"/>
                  </a:schemeClr>
                </a:solidFill>
                <a:latin typeface="+mn-lt"/>
              </a:rPr>
              <a:t> </a:t>
            </a:r>
            <a:r>
              <a:rPr lang="cs-CZ" sz="2800" b="1" dirty="0" err="1">
                <a:solidFill>
                  <a:schemeClr val="accent1">
                    <a:lumMod val="50000"/>
                  </a:schemeClr>
                </a:solidFill>
                <a:latin typeface="+mn-lt"/>
              </a:rPr>
              <a:t>Secondary</a:t>
            </a:r>
            <a:r>
              <a:rPr lang="cs-CZ" sz="2800" b="1" dirty="0">
                <a:solidFill>
                  <a:schemeClr val="accent1">
                    <a:lumMod val="50000"/>
                  </a:schemeClr>
                </a:solidFill>
                <a:latin typeface="+mn-lt"/>
              </a:rPr>
              <a:t> </a:t>
            </a:r>
            <a:r>
              <a:rPr lang="cs-CZ" sz="2800" b="1" dirty="0" err="1">
                <a:solidFill>
                  <a:schemeClr val="accent1">
                    <a:lumMod val="50000"/>
                  </a:schemeClr>
                </a:solidFill>
                <a:latin typeface="+mn-lt"/>
              </a:rPr>
              <a:t>School</a:t>
            </a:r>
            <a:r>
              <a:rPr lang="cs-CZ" sz="2800" b="1" dirty="0">
                <a:solidFill>
                  <a:schemeClr val="accent1">
                    <a:lumMod val="50000"/>
                  </a:schemeClr>
                </a:solidFill>
                <a:latin typeface="+mn-lt"/>
              </a:rPr>
              <a:t> in </a:t>
            </a:r>
            <a:r>
              <a:rPr lang="cs-CZ" sz="2800" b="1" dirty="0" err="1">
                <a:solidFill>
                  <a:schemeClr val="accent1">
                    <a:lumMod val="50000"/>
                  </a:schemeClr>
                </a:solidFill>
                <a:latin typeface="+mn-lt"/>
              </a:rPr>
              <a:t>Benesov</a:t>
            </a:r>
            <a:endParaRPr lang="cs-CZ" sz="2800" b="1" dirty="0">
              <a:solidFill>
                <a:schemeClr val="accent1">
                  <a:lumMod val="50000"/>
                </a:schemeClr>
              </a:solidFill>
              <a:latin typeface="+mn-lt"/>
            </a:endParaRPr>
          </a:p>
        </p:txBody>
      </p:sp>
      <p:sp>
        <p:nvSpPr>
          <p:cNvPr id="3076" name="Zástupný symbol pro text 3"/>
          <p:cNvSpPr>
            <a:spLocks noGrp="1"/>
          </p:cNvSpPr>
          <p:nvPr>
            <p:ph type="body" sz="half" idx="2"/>
          </p:nvPr>
        </p:nvSpPr>
        <p:spPr>
          <a:xfrm>
            <a:off x="695325" y="1628775"/>
            <a:ext cx="7980363" cy="3744913"/>
          </a:xfrm>
        </p:spPr>
        <p:txBody>
          <a:bodyPr anchor="ctr"/>
          <a:lstStyle/>
          <a:p>
            <a:pPr marL="0" indent="0" algn="ctr">
              <a:lnSpc>
                <a:spcPct val="200000"/>
              </a:lnSpc>
              <a:buFont typeface="Wingdings" panose="05000000000000000000" pitchFamily="2" charset="2"/>
              <a:buNone/>
            </a:pPr>
            <a:endParaRPr lang="en-GB" altLang="cs-CZ" sz="5400" b="1" dirty="0">
              <a:solidFill>
                <a:srgbClr val="4E9F41"/>
              </a:solidFill>
            </a:endParaRPr>
          </a:p>
          <a:p>
            <a:pPr marL="0" indent="0" algn="ctr">
              <a:lnSpc>
                <a:spcPct val="200000"/>
              </a:lnSpc>
              <a:buFont typeface="Wingdings" panose="05000000000000000000" pitchFamily="2" charset="2"/>
              <a:buNone/>
            </a:pPr>
            <a:r>
              <a:rPr lang="en-GB" altLang="cs-CZ" sz="4000" b="1" dirty="0">
                <a:solidFill>
                  <a:srgbClr val="4E9F41"/>
                </a:solidFill>
              </a:rPr>
              <a:t>The agricultural students are preparing for Industry 4.0</a:t>
            </a:r>
            <a:endParaRPr lang="cs-CZ" altLang="cs-CZ" sz="4000" b="1" dirty="0">
              <a:solidFill>
                <a:srgbClr val="4E9F41"/>
              </a:solidFill>
            </a:endParaRPr>
          </a:p>
          <a:p>
            <a:pPr marL="0" indent="0" algn="ctr">
              <a:lnSpc>
                <a:spcPct val="200000"/>
              </a:lnSpc>
              <a:buFont typeface="Wingdings" panose="05000000000000000000" pitchFamily="2" charset="2"/>
              <a:buNone/>
            </a:pPr>
            <a:r>
              <a:rPr lang="cs-CZ" altLang="cs-CZ" sz="4000" b="1" dirty="0">
                <a:solidFill>
                  <a:srgbClr val="4E9F41"/>
                </a:solidFill>
              </a:rPr>
              <a:t>ASAP     </a:t>
            </a:r>
            <a:endParaRPr lang="en-GB" altLang="cs-CZ" sz="4000" b="1" dirty="0">
              <a:solidFill>
                <a:srgbClr val="4E9F41"/>
              </a:solidFill>
            </a:endParaRPr>
          </a:p>
          <a:p>
            <a:pPr marL="0" indent="0" algn="ctr">
              <a:lnSpc>
                <a:spcPct val="200000"/>
              </a:lnSpc>
              <a:buFont typeface="Wingdings" panose="05000000000000000000" pitchFamily="2" charset="2"/>
              <a:buNone/>
            </a:pPr>
            <a:r>
              <a:rPr lang="cs-CZ" altLang="cs-CZ" sz="5400" b="1" dirty="0">
                <a:solidFill>
                  <a:srgbClr val="4E9F41"/>
                </a:solidFill>
              </a:rPr>
              <a:t>     </a:t>
            </a:r>
          </a:p>
        </p:txBody>
      </p:sp>
      <p:pic>
        <p:nvPicPr>
          <p:cNvPr id="3079" name="Picture 8" descr="europea.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5673725"/>
            <a:ext cx="32639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7743" y="5339333"/>
            <a:ext cx="2295525" cy="857250"/>
          </a:xfrm>
          <a:prstGeom prst="rect">
            <a:avLst/>
          </a:prstGeom>
        </p:spPr>
      </p:pic>
      <p:pic>
        <p:nvPicPr>
          <p:cNvPr id="5" name="Obrázek 4">
            <a:extLst>
              <a:ext uri="{FF2B5EF4-FFF2-40B4-BE49-F238E27FC236}">
                <a16:creationId xmlns:a16="http://schemas.microsoft.com/office/drawing/2014/main" id="{7F2213DA-BC36-422B-BA35-EE4326F18E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7969" y="5789405"/>
            <a:ext cx="2646543" cy="857250"/>
          </a:xfrm>
          <a:prstGeom prst="rect">
            <a:avLst/>
          </a:prstGeom>
        </p:spPr>
      </p:pic>
    </p:spTree>
    <p:custDataLst>
      <p:tags r:id="rId1"/>
    </p:custDataLst>
  </p:cSld>
  <p:clrMapOvr>
    <a:masterClrMapping/>
  </p:clrMapOvr>
  <p:transition advClick="0" advTm="5000">
    <p:cover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en-GB" sz="2200" b="1" i="1" dirty="0">
                <a:solidFill>
                  <a:schemeClr val="accent1">
                    <a:lumMod val="50000"/>
                  </a:schemeClr>
                </a:solidFill>
                <a:latin typeface="+mn-lt"/>
              </a:rPr>
              <a:t>The first Transnational Learning Activity</a:t>
            </a:r>
          </a:p>
        </p:txBody>
      </p:sp>
      <p:sp>
        <p:nvSpPr>
          <p:cNvPr id="3077" name="Zástupný symbol pro text 3"/>
          <p:cNvSpPr>
            <a:spLocks noGrp="1"/>
          </p:cNvSpPr>
          <p:nvPr>
            <p:ph type="body" sz="half" idx="2"/>
          </p:nvPr>
        </p:nvSpPr>
        <p:spPr>
          <a:xfrm>
            <a:off x="684213" y="635000"/>
            <a:ext cx="8013700" cy="800100"/>
          </a:xfrm>
          <a:ln w="38100"/>
        </p:spPr>
        <p:txBody>
          <a:bodyPr/>
          <a:lstStyle/>
          <a:p>
            <a:pPr marL="0" indent="0">
              <a:lnSpc>
                <a:spcPct val="150000"/>
              </a:lnSpc>
              <a:buFont typeface="Wingdings" panose="05000000000000000000" pitchFamily="2" charset="2"/>
              <a:buNone/>
              <a:defRPr/>
            </a:pPr>
            <a:r>
              <a:rPr lang="en-GB" altLang="cs-CZ" sz="2600" b="1" dirty="0">
                <a:solidFill>
                  <a:srgbClr val="4E9F41"/>
                </a:solidFill>
                <a:uFill>
                  <a:solidFill>
                    <a:schemeClr val="bg2"/>
                  </a:solidFill>
                </a:uFill>
              </a:rPr>
              <a:t>Easton and </a:t>
            </a:r>
            <a:r>
              <a:rPr lang="en-GB" altLang="cs-CZ" sz="2600" b="1" dirty="0" err="1">
                <a:solidFill>
                  <a:srgbClr val="4E9F41"/>
                </a:solidFill>
                <a:uFill>
                  <a:solidFill>
                    <a:schemeClr val="bg2"/>
                  </a:solidFill>
                </a:uFill>
              </a:rPr>
              <a:t>Otley</a:t>
            </a:r>
            <a:r>
              <a:rPr lang="en-GB" altLang="cs-CZ" sz="2600" b="1" dirty="0">
                <a:solidFill>
                  <a:srgbClr val="4E9F41"/>
                </a:solidFill>
                <a:uFill>
                  <a:solidFill>
                    <a:schemeClr val="bg2"/>
                  </a:solidFill>
                </a:uFill>
              </a:rPr>
              <a:t> College, 21 – 25 October 2019</a:t>
            </a:r>
          </a:p>
        </p:txBody>
      </p:sp>
      <p:pic>
        <p:nvPicPr>
          <p:cNvPr id="1229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Euston Estate far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700213"/>
            <a:ext cx="6481763"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en-GB" sz="2200" b="1" i="1" dirty="0">
                <a:solidFill>
                  <a:schemeClr val="accent1">
                    <a:lumMod val="50000"/>
                  </a:schemeClr>
                </a:solidFill>
                <a:latin typeface="+mn-lt"/>
              </a:rPr>
              <a:t>The first Transnational Learning Activity</a:t>
            </a:r>
          </a:p>
        </p:txBody>
      </p:sp>
      <p:sp>
        <p:nvSpPr>
          <p:cNvPr id="3077" name="Zástupný symbol pro text 3"/>
          <p:cNvSpPr>
            <a:spLocks noGrp="1"/>
          </p:cNvSpPr>
          <p:nvPr>
            <p:ph type="body" sz="half" idx="2"/>
          </p:nvPr>
        </p:nvSpPr>
        <p:spPr>
          <a:xfrm>
            <a:off x="684213" y="635000"/>
            <a:ext cx="8013700" cy="800100"/>
          </a:xfrm>
          <a:ln w="38100"/>
        </p:spPr>
        <p:txBody>
          <a:bodyPr/>
          <a:lstStyle/>
          <a:p>
            <a:pPr marL="0" indent="0">
              <a:lnSpc>
                <a:spcPct val="150000"/>
              </a:lnSpc>
              <a:buFont typeface="Wingdings" panose="05000000000000000000" pitchFamily="2" charset="2"/>
              <a:buNone/>
              <a:defRPr/>
            </a:pPr>
            <a:r>
              <a:rPr lang="en-GB" altLang="cs-CZ" sz="2600" b="1" dirty="0">
                <a:solidFill>
                  <a:srgbClr val="4E9F41"/>
                </a:solidFill>
                <a:uFill>
                  <a:solidFill>
                    <a:schemeClr val="bg2"/>
                  </a:solidFill>
                </a:uFill>
              </a:rPr>
              <a:t>Easton and </a:t>
            </a:r>
            <a:r>
              <a:rPr lang="en-GB" altLang="cs-CZ" sz="2600" b="1" dirty="0" err="1">
                <a:solidFill>
                  <a:srgbClr val="4E9F41"/>
                </a:solidFill>
                <a:uFill>
                  <a:solidFill>
                    <a:schemeClr val="bg2"/>
                  </a:solidFill>
                </a:uFill>
              </a:rPr>
              <a:t>Otley</a:t>
            </a:r>
            <a:r>
              <a:rPr lang="en-GB" altLang="cs-CZ" sz="2600" b="1" dirty="0">
                <a:solidFill>
                  <a:srgbClr val="4E9F41"/>
                </a:solidFill>
                <a:uFill>
                  <a:solidFill>
                    <a:schemeClr val="bg2"/>
                  </a:solidFill>
                </a:uFill>
              </a:rPr>
              <a:t> College, 21 – 25 October 2019</a:t>
            </a:r>
          </a:p>
        </p:txBody>
      </p:sp>
      <p:pic>
        <p:nvPicPr>
          <p:cNvPr id="133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descr="Euston Estate f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773238"/>
            <a:ext cx="6264275"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en-GB" sz="2200" b="1" i="1" dirty="0">
                <a:solidFill>
                  <a:schemeClr val="accent1">
                    <a:lumMod val="50000"/>
                  </a:schemeClr>
                </a:solidFill>
                <a:latin typeface="+mn-lt"/>
              </a:rPr>
              <a:t>The first Transnational Learning Activity</a:t>
            </a:r>
          </a:p>
        </p:txBody>
      </p:sp>
      <p:sp>
        <p:nvSpPr>
          <p:cNvPr id="3077" name="Zástupný symbol pro text 3"/>
          <p:cNvSpPr>
            <a:spLocks noGrp="1"/>
          </p:cNvSpPr>
          <p:nvPr>
            <p:ph type="body" sz="half" idx="2"/>
          </p:nvPr>
        </p:nvSpPr>
        <p:spPr>
          <a:xfrm>
            <a:off x="684213" y="635000"/>
            <a:ext cx="8013700" cy="800100"/>
          </a:xfrm>
          <a:ln w="38100"/>
        </p:spPr>
        <p:txBody>
          <a:bodyPr/>
          <a:lstStyle/>
          <a:p>
            <a:pPr marL="0" indent="0">
              <a:lnSpc>
                <a:spcPct val="150000"/>
              </a:lnSpc>
              <a:buFont typeface="Wingdings" panose="05000000000000000000" pitchFamily="2" charset="2"/>
              <a:buNone/>
              <a:defRPr/>
            </a:pPr>
            <a:r>
              <a:rPr lang="en-GB" altLang="cs-CZ" sz="2600" b="1" dirty="0">
                <a:solidFill>
                  <a:srgbClr val="4E9F41"/>
                </a:solidFill>
                <a:uFill>
                  <a:solidFill>
                    <a:schemeClr val="bg2"/>
                  </a:solidFill>
                </a:uFill>
              </a:rPr>
              <a:t>Easton and </a:t>
            </a:r>
            <a:r>
              <a:rPr lang="en-GB" altLang="cs-CZ" sz="2600" b="1" dirty="0" err="1">
                <a:solidFill>
                  <a:srgbClr val="4E9F41"/>
                </a:solidFill>
                <a:uFill>
                  <a:solidFill>
                    <a:schemeClr val="bg2"/>
                  </a:solidFill>
                </a:uFill>
              </a:rPr>
              <a:t>Otley</a:t>
            </a:r>
            <a:r>
              <a:rPr lang="en-GB" altLang="cs-CZ" sz="2600" b="1" dirty="0">
                <a:solidFill>
                  <a:srgbClr val="4E9F41"/>
                </a:solidFill>
                <a:uFill>
                  <a:solidFill>
                    <a:schemeClr val="bg2"/>
                  </a:solidFill>
                </a:uFill>
              </a:rPr>
              <a:t> College, 21 – 25 October 2019</a:t>
            </a:r>
          </a:p>
        </p:txBody>
      </p:sp>
      <p:pic>
        <p:nvPicPr>
          <p:cNvPr id="1434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C:\Users\m.brozova\Desktop\Fotky VB SE\image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773238"/>
            <a:ext cx="6083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en-GB" sz="2200" b="1" i="1" dirty="0">
                <a:solidFill>
                  <a:schemeClr val="accent1">
                    <a:lumMod val="50000"/>
                  </a:schemeClr>
                </a:solidFill>
                <a:latin typeface="+mn-lt"/>
              </a:rPr>
              <a:t>The first Transnational Learning Activity</a:t>
            </a:r>
          </a:p>
        </p:txBody>
      </p:sp>
      <p:sp>
        <p:nvSpPr>
          <p:cNvPr id="3077" name="Zástupný symbol pro text 3"/>
          <p:cNvSpPr>
            <a:spLocks noGrp="1"/>
          </p:cNvSpPr>
          <p:nvPr>
            <p:ph type="body" sz="half" idx="2"/>
          </p:nvPr>
        </p:nvSpPr>
        <p:spPr>
          <a:xfrm>
            <a:off x="684213" y="635000"/>
            <a:ext cx="8013700" cy="800100"/>
          </a:xfrm>
          <a:ln w="38100"/>
        </p:spPr>
        <p:txBody>
          <a:bodyPr/>
          <a:lstStyle/>
          <a:p>
            <a:pPr marL="0" indent="0">
              <a:lnSpc>
                <a:spcPct val="150000"/>
              </a:lnSpc>
              <a:buFont typeface="Wingdings" panose="05000000000000000000" pitchFamily="2" charset="2"/>
              <a:buNone/>
              <a:defRPr/>
            </a:pPr>
            <a:r>
              <a:rPr lang="en-GB" altLang="cs-CZ" sz="2600" b="1" dirty="0">
                <a:solidFill>
                  <a:srgbClr val="4E9F41"/>
                </a:solidFill>
                <a:uFill>
                  <a:solidFill>
                    <a:schemeClr val="bg2"/>
                  </a:solidFill>
                </a:uFill>
              </a:rPr>
              <a:t>Easton and </a:t>
            </a:r>
            <a:r>
              <a:rPr lang="en-GB" altLang="cs-CZ" sz="2600" b="1" dirty="0" err="1">
                <a:solidFill>
                  <a:srgbClr val="4E9F41"/>
                </a:solidFill>
                <a:uFill>
                  <a:solidFill>
                    <a:schemeClr val="bg2"/>
                  </a:solidFill>
                </a:uFill>
              </a:rPr>
              <a:t>Otley</a:t>
            </a:r>
            <a:r>
              <a:rPr lang="en-GB" altLang="cs-CZ" sz="2600" b="1" dirty="0">
                <a:solidFill>
                  <a:srgbClr val="4E9F41"/>
                </a:solidFill>
                <a:uFill>
                  <a:solidFill>
                    <a:schemeClr val="bg2"/>
                  </a:solidFill>
                </a:uFill>
              </a:rPr>
              <a:t> College, 21 – 25 October 2019</a:t>
            </a:r>
          </a:p>
        </p:txBody>
      </p:sp>
      <p:pic>
        <p:nvPicPr>
          <p:cNvPr id="1536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Aerial JIC Cha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916113"/>
            <a:ext cx="7646987"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en-GB" sz="2200" b="1" i="1" dirty="0">
                <a:solidFill>
                  <a:schemeClr val="accent1">
                    <a:lumMod val="50000"/>
                  </a:schemeClr>
                </a:solidFill>
                <a:latin typeface="+mn-lt"/>
              </a:rPr>
              <a:t>The first Transnational Learning Activity</a:t>
            </a:r>
          </a:p>
        </p:txBody>
      </p:sp>
      <p:sp>
        <p:nvSpPr>
          <p:cNvPr id="3077" name="Zástupný symbol pro text 3"/>
          <p:cNvSpPr>
            <a:spLocks noGrp="1"/>
          </p:cNvSpPr>
          <p:nvPr>
            <p:ph type="body" sz="half" idx="2"/>
          </p:nvPr>
        </p:nvSpPr>
        <p:spPr>
          <a:xfrm>
            <a:off x="684213" y="635000"/>
            <a:ext cx="8013700" cy="800100"/>
          </a:xfrm>
          <a:ln w="38100"/>
        </p:spPr>
        <p:txBody>
          <a:bodyPr/>
          <a:lstStyle/>
          <a:p>
            <a:pPr marL="0" indent="0">
              <a:lnSpc>
                <a:spcPct val="150000"/>
              </a:lnSpc>
              <a:buFont typeface="Wingdings" panose="05000000000000000000" pitchFamily="2" charset="2"/>
              <a:buNone/>
              <a:defRPr/>
            </a:pPr>
            <a:r>
              <a:rPr lang="en-GB" altLang="cs-CZ" sz="2600" b="1" dirty="0">
                <a:solidFill>
                  <a:srgbClr val="4E9F41"/>
                </a:solidFill>
                <a:uFill>
                  <a:solidFill>
                    <a:schemeClr val="bg2"/>
                  </a:solidFill>
                </a:uFill>
              </a:rPr>
              <a:t>Easton and </a:t>
            </a:r>
            <a:r>
              <a:rPr lang="en-GB" altLang="cs-CZ" sz="2600" b="1" dirty="0" err="1">
                <a:solidFill>
                  <a:srgbClr val="4E9F41"/>
                </a:solidFill>
                <a:uFill>
                  <a:solidFill>
                    <a:schemeClr val="bg2"/>
                  </a:solidFill>
                </a:uFill>
              </a:rPr>
              <a:t>Otley</a:t>
            </a:r>
            <a:r>
              <a:rPr lang="en-GB" altLang="cs-CZ" sz="2600" b="1" dirty="0">
                <a:solidFill>
                  <a:srgbClr val="4E9F41"/>
                </a:solidFill>
                <a:uFill>
                  <a:solidFill>
                    <a:schemeClr val="bg2"/>
                  </a:solidFill>
                </a:uFill>
              </a:rPr>
              <a:t> College, 21 – 25 October 2019</a:t>
            </a:r>
          </a:p>
        </p:txBody>
      </p:sp>
      <p:pic>
        <p:nvPicPr>
          <p:cNvPr id="1638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https://www.jic.ac.uk/app/uploads/2018/11/Close-up-cabinet-615x3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989138"/>
            <a:ext cx="71628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cs-CZ" sz="2200" b="1" i="1" dirty="0" err="1">
                <a:solidFill>
                  <a:schemeClr val="accent1">
                    <a:lumMod val="50000"/>
                  </a:schemeClr>
                </a:solidFill>
                <a:latin typeface="+mn-lt"/>
              </a:rPr>
              <a:t>Agricultural</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students</a:t>
            </a:r>
            <a:r>
              <a:rPr lang="cs-CZ" sz="2200" b="1" i="1" dirty="0">
                <a:solidFill>
                  <a:schemeClr val="accent1">
                    <a:lumMod val="50000"/>
                  </a:schemeClr>
                </a:solidFill>
                <a:latin typeface="+mn-lt"/>
              </a:rPr>
              <a:t> are </a:t>
            </a:r>
            <a:r>
              <a:rPr lang="cs-CZ" sz="2200" b="1" i="1" dirty="0" err="1">
                <a:solidFill>
                  <a:schemeClr val="accent1">
                    <a:lumMod val="50000"/>
                  </a:schemeClr>
                </a:solidFill>
                <a:latin typeface="+mn-lt"/>
              </a:rPr>
              <a:t>preparing</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for</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Industry</a:t>
            </a:r>
            <a:r>
              <a:rPr lang="cs-CZ" sz="2200" b="1" i="1" dirty="0">
                <a:solidFill>
                  <a:schemeClr val="accent1">
                    <a:lumMod val="50000"/>
                  </a:schemeClr>
                </a:solidFill>
                <a:latin typeface="+mn-lt"/>
              </a:rPr>
              <a:t> 4.0</a:t>
            </a:r>
          </a:p>
        </p:txBody>
      </p:sp>
      <p:sp>
        <p:nvSpPr>
          <p:cNvPr id="17412" name="Zástupný symbol pro obsah 4"/>
          <p:cNvSpPr>
            <a:spLocks noGrp="1"/>
          </p:cNvSpPr>
          <p:nvPr>
            <p:ph sz="half" idx="1"/>
          </p:nvPr>
        </p:nvSpPr>
        <p:spPr>
          <a:xfrm>
            <a:off x="701675" y="1628775"/>
            <a:ext cx="7980363" cy="5068888"/>
          </a:xfrm>
        </p:spPr>
        <p:txBody>
          <a:bodyPr/>
          <a:lstStyle/>
          <a:p>
            <a:pPr>
              <a:lnSpc>
                <a:spcPct val="150000"/>
              </a:lnSpc>
            </a:pPr>
            <a:r>
              <a:rPr lang="en-GB" altLang="cs-CZ" sz="2400"/>
              <a:t>We had to cancel two Transnational Learning Activities (in April 2020 in the Czech Republic and in September in Sweden)</a:t>
            </a:r>
          </a:p>
          <a:p>
            <a:pPr>
              <a:lnSpc>
                <a:spcPct val="150000"/>
              </a:lnSpc>
            </a:pPr>
            <a:r>
              <a:rPr lang="en-GB" altLang="cs-CZ" sz="2400"/>
              <a:t>The next Transnationanl Learning Actvitiy is planed in April 2021 in the Czech Republic.</a:t>
            </a:r>
          </a:p>
          <a:p>
            <a:pPr>
              <a:lnSpc>
                <a:spcPct val="150000"/>
              </a:lnSpc>
            </a:pPr>
            <a:r>
              <a:rPr lang="en-GB" altLang="cs-CZ" sz="2400"/>
              <a:t>We want to keep our project „alive“ and we are disccusing some on-line activities.</a:t>
            </a:r>
          </a:p>
          <a:p>
            <a:pPr>
              <a:lnSpc>
                <a:spcPct val="150000"/>
              </a:lnSpc>
            </a:pPr>
            <a:r>
              <a:rPr lang="en-GB" altLang="cs-CZ" sz="2400"/>
              <a:t>We would like to postpone the end of the project.</a:t>
            </a:r>
          </a:p>
          <a:p>
            <a:pPr>
              <a:lnSpc>
                <a:spcPct val="150000"/>
              </a:lnSpc>
              <a:buFont typeface="Wingdings" panose="05000000000000000000" pitchFamily="2" charset="2"/>
              <a:buNone/>
            </a:pPr>
            <a:endParaRPr lang="cs-CZ" altLang="cs-CZ" sz="2400"/>
          </a:p>
          <a:p>
            <a:pPr>
              <a:lnSpc>
                <a:spcPct val="150000"/>
              </a:lnSpc>
            </a:pPr>
            <a:endParaRPr lang="cs-CZ" altLang="cs-CZ" sz="2400"/>
          </a:p>
        </p:txBody>
      </p:sp>
      <p:sp>
        <p:nvSpPr>
          <p:cNvPr id="3077" name="Zástupný symbol pro text 3"/>
          <p:cNvSpPr>
            <a:spLocks noGrp="1"/>
          </p:cNvSpPr>
          <p:nvPr>
            <p:ph type="body" sz="half" idx="2"/>
          </p:nvPr>
        </p:nvSpPr>
        <p:spPr>
          <a:xfrm>
            <a:off x="684213" y="635000"/>
            <a:ext cx="7980362" cy="800100"/>
          </a:xfrm>
          <a:ln w="38100"/>
        </p:spPr>
        <p:txBody>
          <a:bodyPr/>
          <a:lstStyle/>
          <a:p>
            <a:pPr marL="0" indent="0">
              <a:lnSpc>
                <a:spcPct val="150000"/>
              </a:lnSpc>
              <a:buFont typeface="Wingdings" panose="05000000000000000000" pitchFamily="2" charset="2"/>
              <a:buNone/>
              <a:defRPr/>
            </a:pPr>
            <a:r>
              <a:rPr lang="en-GB" altLang="cs-CZ" sz="3200" b="1" dirty="0">
                <a:solidFill>
                  <a:srgbClr val="4E9F41"/>
                </a:solidFill>
                <a:uFill>
                  <a:solidFill>
                    <a:schemeClr val="bg2"/>
                  </a:solidFill>
                </a:uFill>
              </a:rPr>
              <a:t>What we are solving now?</a:t>
            </a:r>
          </a:p>
        </p:txBody>
      </p:sp>
      <p:pic>
        <p:nvPicPr>
          <p:cNvPr id="1741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48038" y="4941888"/>
            <a:ext cx="5438775" cy="1695450"/>
          </a:xfrm>
          <a:noFill/>
        </p:spPr>
      </p:pic>
      <p:sp>
        <p:nvSpPr>
          <p:cNvPr id="18435"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cs-CZ" sz="2200" b="1" i="1" dirty="0" err="1">
                <a:solidFill>
                  <a:schemeClr val="accent1">
                    <a:lumMod val="50000"/>
                  </a:schemeClr>
                </a:solidFill>
                <a:latin typeface="+mn-lt"/>
              </a:rPr>
              <a:t>Agricultural</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students</a:t>
            </a:r>
            <a:r>
              <a:rPr lang="cs-CZ" sz="2200" b="1" i="1" dirty="0">
                <a:solidFill>
                  <a:schemeClr val="accent1">
                    <a:lumMod val="50000"/>
                  </a:schemeClr>
                </a:solidFill>
                <a:latin typeface="+mn-lt"/>
              </a:rPr>
              <a:t> are </a:t>
            </a:r>
            <a:r>
              <a:rPr lang="cs-CZ" sz="2200" b="1" i="1" dirty="0" err="1">
                <a:solidFill>
                  <a:schemeClr val="accent1">
                    <a:lumMod val="50000"/>
                  </a:schemeClr>
                </a:solidFill>
                <a:latin typeface="+mn-lt"/>
              </a:rPr>
              <a:t>preparing</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for</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Industry</a:t>
            </a:r>
            <a:r>
              <a:rPr lang="cs-CZ" sz="2200" b="1" i="1" dirty="0">
                <a:solidFill>
                  <a:schemeClr val="accent1">
                    <a:lumMod val="50000"/>
                  </a:schemeClr>
                </a:solidFill>
                <a:latin typeface="+mn-lt"/>
              </a:rPr>
              <a:t> 4.0</a:t>
            </a:r>
          </a:p>
        </p:txBody>
      </p:sp>
      <p:sp>
        <p:nvSpPr>
          <p:cNvPr id="3077" name="Zástupný symbol pro text 3"/>
          <p:cNvSpPr>
            <a:spLocks noGrp="1"/>
          </p:cNvSpPr>
          <p:nvPr>
            <p:ph type="body" sz="half" idx="2"/>
          </p:nvPr>
        </p:nvSpPr>
        <p:spPr>
          <a:xfrm>
            <a:off x="684213" y="635000"/>
            <a:ext cx="7980362" cy="800100"/>
          </a:xfrm>
          <a:ln w="38100"/>
        </p:spPr>
        <p:txBody>
          <a:bodyPr/>
          <a:lstStyle/>
          <a:p>
            <a:pPr marL="0" indent="0">
              <a:lnSpc>
                <a:spcPct val="150000"/>
              </a:lnSpc>
              <a:buFont typeface="Wingdings" panose="05000000000000000000" pitchFamily="2" charset="2"/>
              <a:buNone/>
              <a:defRPr/>
            </a:pPr>
            <a:r>
              <a:rPr lang="cs-CZ" altLang="cs-CZ" sz="3200" b="1" dirty="0" err="1">
                <a:solidFill>
                  <a:srgbClr val="4E9F41"/>
                </a:solidFill>
                <a:uFill>
                  <a:solidFill>
                    <a:schemeClr val="bg2"/>
                  </a:solidFill>
                </a:uFill>
              </a:rPr>
              <a:t>Our</a:t>
            </a:r>
            <a:r>
              <a:rPr lang="cs-CZ" altLang="cs-CZ" sz="3200" b="1" dirty="0">
                <a:solidFill>
                  <a:srgbClr val="4E9F41"/>
                </a:solidFill>
                <a:uFill>
                  <a:solidFill>
                    <a:schemeClr val="bg2"/>
                  </a:solidFill>
                </a:uFill>
              </a:rPr>
              <a:t> </a:t>
            </a:r>
            <a:r>
              <a:rPr lang="cs-CZ" altLang="cs-CZ" sz="3200" b="1" dirty="0" err="1">
                <a:solidFill>
                  <a:srgbClr val="4E9F41"/>
                </a:solidFill>
                <a:uFill>
                  <a:solidFill>
                    <a:schemeClr val="bg2"/>
                  </a:solidFill>
                </a:uFill>
              </a:rPr>
              <a:t>websites</a:t>
            </a:r>
            <a:r>
              <a:rPr lang="cs-CZ" altLang="cs-CZ" sz="3200" b="1" dirty="0">
                <a:solidFill>
                  <a:srgbClr val="4E9F41"/>
                </a:solidFill>
                <a:uFill>
                  <a:solidFill>
                    <a:schemeClr val="bg2"/>
                  </a:solidFill>
                </a:uFill>
              </a:rPr>
              <a:t> </a:t>
            </a:r>
            <a:r>
              <a:rPr lang="cs-CZ" altLang="cs-CZ" sz="3200" b="1" dirty="0" err="1">
                <a:solidFill>
                  <a:srgbClr val="4E9F41"/>
                </a:solidFill>
                <a:uFill>
                  <a:solidFill>
                    <a:schemeClr val="bg2"/>
                  </a:solidFill>
                </a:uFill>
              </a:rPr>
              <a:t>and</a:t>
            </a:r>
            <a:r>
              <a:rPr lang="cs-CZ" altLang="cs-CZ" sz="3200" b="1" dirty="0">
                <a:solidFill>
                  <a:srgbClr val="4E9F41"/>
                </a:solidFill>
                <a:uFill>
                  <a:solidFill>
                    <a:schemeClr val="bg2"/>
                  </a:solidFill>
                </a:uFill>
              </a:rPr>
              <a:t> </a:t>
            </a:r>
            <a:r>
              <a:rPr lang="cs-CZ" altLang="cs-CZ" sz="3200" b="1" dirty="0" err="1">
                <a:solidFill>
                  <a:srgbClr val="4E9F41"/>
                </a:solidFill>
                <a:uFill>
                  <a:solidFill>
                    <a:schemeClr val="bg2"/>
                  </a:solidFill>
                </a:uFill>
              </a:rPr>
              <a:t>Facebook</a:t>
            </a:r>
            <a:r>
              <a:rPr lang="cs-CZ" altLang="cs-CZ" sz="3200" b="1" dirty="0">
                <a:solidFill>
                  <a:srgbClr val="4E9F41"/>
                </a:solidFill>
                <a:uFill>
                  <a:solidFill>
                    <a:schemeClr val="bg2"/>
                  </a:solidFill>
                </a:uFill>
              </a:rPr>
              <a:t> </a:t>
            </a:r>
            <a:endParaRPr lang="en-GB" altLang="cs-CZ" sz="3200" b="1" dirty="0">
              <a:solidFill>
                <a:srgbClr val="4E9F41"/>
              </a:solidFill>
              <a:uFill>
                <a:solidFill>
                  <a:schemeClr val="bg2"/>
                </a:solidFill>
              </a:uFill>
            </a:endParaRPr>
          </a:p>
        </p:txBody>
      </p:sp>
      <p:pic>
        <p:nvPicPr>
          <p:cNvPr id="1843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7"/>
          <p:cNvSpPr/>
          <p:nvPr/>
        </p:nvSpPr>
        <p:spPr>
          <a:xfrm>
            <a:off x="900113" y="1916113"/>
            <a:ext cx="7488237" cy="2794000"/>
          </a:xfrm>
          <a:prstGeom prst="rect">
            <a:avLst/>
          </a:prstGeom>
        </p:spPr>
        <p:txBody>
          <a:bodyPr>
            <a:spAutoFit/>
          </a:bodyPr>
          <a:lstStyle/>
          <a:p>
            <a:pPr>
              <a:lnSpc>
                <a:spcPct val="150000"/>
              </a:lnSpc>
              <a:buFont typeface="Wingdings" pitchFamily="2" charset="2"/>
              <a:buNone/>
              <a:defRPr/>
            </a:pPr>
            <a:r>
              <a:rPr lang="cs-CZ" altLang="cs-CZ" sz="2400" dirty="0">
                <a:solidFill>
                  <a:srgbClr val="4E9F41"/>
                </a:solidFill>
                <a:uFill>
                  <a:solidFill>
                    <a:schemeClr val="bg2"/>
                  </a:solidFill>
                </a:uFill>
                <a:latin typeface="Arial" charset="0"/>
                <a:hlinkClick r:id="rId5"/>
              </a:rPr>
              <a:t>www.</a:t>
            </a:r>
            <a:r>
              <a:rPr lang="cs-CZ" altLang="cs-CZ" sz="2400" dirty="0" err="1">
                <a:solidFill>
                  <a:srgbClr val="4E9F41"/>
                </a:solidFill>
                <a:uFill>
                  <a:solidFill>
                    <a:schemeClr val="bg2"/>
                  </a:solidFill>
                </a:uFill>
                <a:latin typeface="Arial" charset="0"/>
                <a:hlinkClick r:id="rId5"/>
              </a:rPr>
              <a:t>asapagri.cz</a:t>
            </a:r>
            <a:endParaRPr lang="cs-CZ" altLang="cs-CZ" sz="2400" dirty="0">
              <a:solidFill>
                <a:srgbClr val="4E9F41"/>
              </a:solidFill>
              <a:uFill>
                <a:solidFill>
                  <a:schemeClr val="bg2"/>
                </a:solidFill>
              </a:uFill>
              <a:latin typeface="Arial" charset="0"/>
            </a:endParaRPr>
          </a:p>
          <a:p>
            <a:pPr>
              <a:lnSpc>
                <a:spcPct val="150000"/>
              </a:lnSpc>
              <a:buFont typeface="Wingdings" pitchFamily="2" charset="2"/>
              <a:buNone/>
              <a:defRPr/>
            </a:pPr>
            <a:endParaRPr lang="cs-CZ" altLang="cs-CZ" sz="2400" dirty="0">
              <a:solidFill>
                <a:srgbClr val="4E9F41"/>
              </a:solidFill>
              <a:uFill>
                <a:solidFill>
                  <a:schemeClr val="bg2"/>
                </a:solidFill>
              </a:uFill>
              <a:latin typeface="Arial" charset="0"/>
            </a:endParaRPr>
          </a:p>
          <a:p>
            <a:pPr>
              <a:lnSpc>
                <a:spcPct val="150000"/>
              </a:lnSpc>
              <a:buFont typeface="Wingdings" pitchFamily="2" charset="2"/>
              <a:buNone/>
              <a:defRPr/>
            </a:pPr>
            <a:r>
              <a:rPr lang="cs-CZ" sz="2400" u="sng" dirty="0">
                <a:latin typeface="Arial" charset="0"/>
                <a:hlinkClick r:id="rId6"/>
              </a:rPr>
              <a:t>https://www.facebook.com/ASAP-The-agricultural-students-are-preparing-for-Industry-40-100105068087951</a:t>
            </a:r>
            <a:endParaRPr lang="en-GB" altLang="cs-CZ" sz="2400" b="1" dirty="0">
              <a:solidFill>
                <a:srgbClr val="4E9F41"/>
              </a:solidFill>
              <a:uFill>
                <a:solidFill>
                  <a:schemeClr val="bg2"/>
                </a:solidFill>
              </a:uFill>
              <a:latin typeface="Arial" charset="0"/>
            </a:endParaRPr>
          </a:p>
        </p:txBody>
      </p:sp>
    </p:spTree>
    <p:custDataLst>
      <p:tags r:id="rId1"/>
    </p:custDataLst>
  </p:cSld>
  <p:clrMapOvr>
    <a:masterClrMapping/>
  </p:clrMapOvr>
  <p:transition advClick="0" advTm="5000">
    <p:cover di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cs-CZ" sz="2200" b="1" i="1" dirty="0" err="1">
                <a:solidFill>
                  <a:schemeClr val="accent1">
                    <a:lumMod val="50000"/>
                  </a:schemeClr>
                </a:solidFill>
                <a:latin typeface="+mn-lt"/>
              </a:rPr>
              <a:t>Agricultural</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students</a:t>
            </a:r>
            <a:r>
              <a:rPr lang="cs-CZ" sz="2200" b="1" i="1" dirty="0">
                <a:solidFill>
                  <a:schemeClr val="accent1">
                    <a:lumMod val="50000"/>
                  </a:schemeClr>
                </a:solidFill>
                <a:latin typeface="+mn-lt"/>
              </a:rPr>
              <a:t> are </a:t>
            </a:r>
            <a:r>
              <a:rPr lang="cs-CZ" sz="2200" b="1" i="1" dirty="0" err="1">
                <a:solidFill>
                  <a:schemeClr val="accent1">
                    <a:lumMod val="50000"/>
                  </a:schemeClr>
                </a:solidFill>
                <a:latin typeface="+mn-lt"/>
              </a:rPr>
              <a:t>preparing</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for</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Industry</a:t>
            </a:r>
            <a:r>
              <a:rPr lang="cs-CZ" sz="2200" b="1" i="1" dirty="0">
                <a:solidFill>
                  <a:schemeClr val="accent1">
                    <a:lumMod val="50000"/>
                  </a:schemeClr>
                </a:solidFill>
                <a:latin typeface="+mn-lt"/>
              </a:rPr>
              <a:t> 4.0</a:t>
            </a:r>
          </a:p>
        </p:txBody>
      </p:sp>
      <p:sp>
        <p:nvSpPr>
          <p:cNvPr id="3077" name="Zástupný symbol pro text 3"/>
          <p:cNvSpPr>
            <a:spLocks noGrp="1"/>
          </p:cNvSpPr>
          <p:nvPr>
            <p:ph type="body" sz="half" idx="2"/>
          </p:nvPr>
        </p:nvSpPr>
        <p:spPr>
          <a:xfrm>
            <a:off x="684213" y="635000"/>
            <a:ext cx="7980362" cy="800100"/>
          </a:xfrm>
          <a:ln w="38100"/>
        </p:spPr>
        <p:txBody>
          <a:bodyPr/>
          <a:lstStyle/>
          <a:p>
            <a:pPr marL="0" indent="0">
              <a:lnSpc>
                <a:spcPct val="150000"/>
              </a:lnSpc>
              <a:buFont typeface="Wingdings" panose="05000000000000000000" pitchFamily="2" charset="2"/>
              <a:buNone/>
              <a:defRPr/>
            </a:pPr>
            <a:r>
              <a:rPr lang="cs-CZ" altLang="cs-CZ" sz="3200" b="1" dirty="0" err="1">
                <a:solidFill>
                  <a:srgbClr val="4E9F41"/>
                </a:solidFill>
                <a:uFill>
                  <a:solidFill>
                    <a:schemeClr val="bg2"/>
                  </a:solidFill>
                </a:uFill>
              </a:rPr>
              <a:t>Our</a:t>
            </a:r>
            <a:r>
              <a:rPr lang="cs-CZ" altLang="cs-CZ" sz="3200" b="1" dirty="0">
                <a:solidFill>
                  <a:srgbClr val="4E9F41"/>
                </a:solidFill>
                <a:uFill>
                  <a:solidFill>
                    <a:schemeClr val="bg2"/>
                  </a:solidFill>
                </a:uFill>
              </a:rPr>
              <a:t> </a:t>
            </a:r>
            <a:r>
              <a:rPr lang="cs-CZ" altLang="cs-CZ" sz="3200" b="1" dirty="0" err="1">
                <a:solidFill>
                  <a:srgbClr val="4E9F41"/>
                </a:solidFill>
                <a:uFill>
                  <a:solidFill>
                    <a:schemeClr val="bg2"/>
                  </a:solidFill>
                </a:uFill>
              </a:rPr>
              <a:t>project</a:t>
            </a:r>
            <a:r>
              <a:rPr lang="cs-CZ" altLang="cs-CZ" sz="3200" b="1" dirty="0">
                <a:solidFill>
                  <a:srgbClr val="4E9F41"/>
                </a:solidFill>
                <a:uFill>
                  <a:solidFill>
                    <a:schemeClr val="bg2"/>
                  </a:solidFill>
                </a:uFill>
              </a:rPr>
              <a:t> </a:t>
            </a:r>
            <a:r>
              <a:rPr lang="cs-CZ" altLang="cs-CZ" sz="3200" b="1" dirty="0" err="1">
                <a:solidFill>
                  <a:srgbClr val="4E9F41"/>
                </a:solidFill>
                <a:uFill>
                  <a:solidFill>
                    <a:schemeClr val="bg2"/>
                  </a:solidFill>
                </a:uFill>
              </a:rPr>
              <a:t>partners</a:t>
            </a:r>
            <a:endParaRPr lang="cs-CZ" altLang="cs-CZ" sz="3200" b="1" dirty="0">
              <a:solidFill>
                <a:srgbClr val="4E9F41"/>
              </a:solidFill>
              <a:uFill>
                <a:solidFill>
                  <a:schemeClr val="bg2"/>
                </a:solidFill>
              </a:uFill>
            </a:endParaRPr>
          </a:p>
        </p:txBody>
      </p:sp>
      <p:pic>
        <p:nvPicPr>
          <p:cNvPr id="410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Zástupný symbol pro obsah 4"/>
          <p:cNvSpPr>
            <a:spLocks noGrp="1"/>
          </p:cNvSpPr>
          <p:nvPr>
            <p:ph sz="half" idx="1"/>
          </p:nvPr>
        </p:nvSpPr>
        <p:spPr>
          <a:xfrm>
            <a:off x="736600" y="1841500"/>
            <a:ext cx="7980363" cy="5068888"/>
          </a:xfrm>
        </p:spPr>
        <p:txBody>
          <a:bodyPr/>
          <a:lstStyle/>
          <a:p>
            <a:pPr>
              <a:lnSpc>
                <a:spcPct val="150000"/>
              </a:lnSpc>
              <a:defRPr/>
            </a:pPr>
            <a:r>
              <a:rPr lang="cs-CZ" altLang="cs-CZ" sz="2400" dirty="0"/>
              <a:t>City </a:t>
            </a:r>
            <a:r>
              <a:rPr lang="cs-CZ" altLang="cs-CZ" sz="2400" dirty="0" err="1"/>
              <a:t>College</a:t>
            </a:r>
            <a:r>
              <a:rPr lang="cs-CZ" altLang="cs-CZ" sz="2400" dirty="0"/>
              <a:t> </a:t>
            </a:r>
            <a:r>
              <a:rPr lang="cs-CZ" altLang="cs-CZ" sz="2400" dirty="0" err="1"/>
              <a:t>Norwich</a:t>
            </a:r>
            <a:r>
              <a:rPr lang="cs-CZ" altLang="cs-CZ" sz="2400" dirty="0"/>
              <a:t> (</a:t>
            </a:r>
            <a:r>
              <a:rPr lang="cs-CZ" altLang="cs-CZ" sz="2400" dirty="0" err="1"/>
              <a:t>Easton</a:t>
            </a:r>
            <a:r>
              <a:rPr lang="cs-CZ" altLang="cs-CZ" sz="2400" dirty="0"/>
              <a:t> </a:t>
            </a:r>
            <a:r>
              <a:rPr lang="cs-CZ" altLang="cs-CZ" sz="2400" dirty="0" err="1"/>
              <a:t>College</a:t>
            </a:r>
            <a:r>
              <a:rPr lang="cs-CZ" altLang="cs-CZ" sz="2400" dirty="0"/>
              <a:t>), Great </a:t>
            </a:r>
            <a:r>
              <a:rPr lang="cs-CZ" altLang="cs-CZ" sz="2400" dirty="0" err="1"/>
              <a:t>Britain</a:t>
            </a:r>
            <a:endParaRPr lang="cs-CZ" altLang="cs-CZ" sz="2400" dirty="0"/>
          </a:p>
          <a:p>
            <a:pPr>
              <a:lnSpc>
                <a:spcPct val="150000"/>
              </a:lnSpc>
              <a:defRPr/>
            </a:pPr>
            <a:r>
              <a:rPr lang="cs-CZ" altLang="cs-CZ" sz="2400" dirty="0" err="1"/>
              <a:t>Jordbrugets</a:t>
            </a:r>
            <a:r>
              <a:rPr lang="cs-CZ" altLang="cs-CZ" sz="2400" dirty="0"/>
              <a:t> </a:t>
            </a:r>
            <a:r>
              <a:rPr lang="cs-CZ" altLang="cs-CZ" sz="2400" dirty="0" err="1"/>
              <a:t>Uddannelsescenter</a:t>
            </a:r>
            <a:r>
              <a:rPr lang="cs-CZ" altLang="cs-CZ" sz="2400" dirty="0"/>
              <a:t> </a:t>
            </a:r>
            <a:r>
              <a:rPr lang="cs-CZ" altLang="cs-CZ" sz="2400" dirty="0" err="1"/>
              <a:t>Arhus</a:t>
            </a:r>
            <a:r>
              <a:rPr lang="cs-CZ" altLang="cs-CZ" sz="2400" dirty="0"/>
              <a:t>, </a:t>
            </a:r>
            <a:r>
              <a:rPr lang="cs-CZ" altLang="cs-CZ" sz="2400" dirty="0" err="1"/>
              <a:t>Denmark</a:t>
            </a:r>
            <a:endParaRPr lang="cs-CZ" altLang="cs-CZ" sz="2400" dirty="0"/>
          </a:p>
          <a:p>
            <a:pPr>
              <a:lnSpc>
                <a:spcPct val="150000"/>
              </a:lnSpc>
              <a:defRPr/>
            </a:pPr>
            <a:r>
              <a:rPr lang="cs-CZ" sz="2400" dirty="0" err="1"/>
              <a:t>Munkagårdsgymnasiet</a:t>
            </a:r>
            <a:r>
              <a:rPr lang="cs-CZ" sz="2400" dirty="0"/>
              <a:t> </a:t>
            </a:r>
            <a:r>
              <a:rPr lang="cs-CZ" sz="2400" dirty="0" err="1"/>
              <a:t>Tvååker</a:t>
            </a:r>
            <a:r>
              <a:rPr lang="cs-CZ" sz="2400" dirty="0"/>
              <a:t>, </a:t>
            </a:r>
            <a:r>
              <a:rPr lang="cs-CZ" sz="2400" dirty="0" err="1"/>
              <a:t>Sweden</a:t>
            </a:r>
            <a:endParaRPr lang="cs-CZ" altLang="cs-CZ" sz="2400" dirty="0"/>
          </a:p>
          <a:p>
            <a:pPr>
              <a:lnSpc>
                <a:spcPct val="150000"/>
              </a:lnSpc>
              <a:defRPr/>
            </a:pPr>
            <a:endParaRPr lang="cs-CZ" altLang="cs-CZ" sz="2400" dirty="0"/>
          </a:p>
          <a:p>
            <a:pPr>
              <a:lnSpc>
                <a:spcPct val="150000"/>
              </a:lnSpc>
              <a:defRPr/>
            </a:pPr>
            <a:endParaRPr lang="cs-CZ" altLang="cs-CZ" sz="2400" dirty="0"/>
          </a:p>
          <a:p>
            <a:pPr>
              <a:lnSpc>
                <a:spcPct val="150000"/>
              </a:lnSpc>
              <a:defRPr/>
            </a:pPr>
            <a:endParaRPr lang="cs-CZ" altLang="cs-CZ" sz="2400" dirty="0"/>
          </a:p>
          <a:p>
            <a:pPr marL="0" indent="0">
              <a:lnSpc>
                <a:spcPct val="150000"/>
              </a:lnSpc>
              <a:buFont typeface="Wingdings" panose="05000000000000000000" pitchFamily="2" charset="2"/>
              <a:buNone/>
              <a:defRPr/>
            </a:pPr>
            <a:endParaRPr lang="cs-CZ" altLang="cs-CZ" sz="2400" dirty="0"/>
          </a:p>
          <a:p>
            <a:pPr marL="0" indent="0">
              <a:lnSpc>
                <a:spcPct val="150000"/>
              </a:lnSpc>
              <a:buFont typeface="Wingdings" panose="05000000000000000000" pitchFamily="2" charset="2"/>
              <a:buNone/>
              <a:defRPr/>
            </a:pPr>
            <a:r>
              <a:rPr lang="cs-CZ" altLang="cs-CZ" sz="2400" dirty="0"/>
              <a:t>                                                             </a:t>
            </a:r>
          </a:p>
        </p:txBody>
      </p:sp>
      <p:pic>
        <p:nvPicPr>
          <p:cNvPr id="4103" name="Picture 8" descr="http://www.asapagri.cz/wp-content/uploads/2018/10/Project_Partners_Logo_DE-300x4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4819650"/>
            <a:ext cx="32178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http://www.asapagri.cz/wp-content/uploads/2018/10/Project_Partners_Logo_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713" y="5805488"/>
            <a:ext cx="25241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City College Norwich Cour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492442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cs-CZ" sz="2200" b="1" i="1" dirty="0" err="1">
                <a:solidFill>
                  <a:schemeClr val="accent1">
                    <a:lumMod val="50000"/>
                  </a:schemeClr>
                </a:solidFill>
                <a:latin typeface="+mn-lt"/>
              </a:rPr>
              <a:t>Agricultural</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students</a:t>
            </a:r>
            <a:r>
              <a:rPr lang="cs-CZ" sz="2200" b="1" i="1" dirty="0">
                <a:solidFill>
                  <a:schemeClr val="accent1">
                    <a:lumMod val="50000"/>
                  </a:schemeClr>
                </a:solidFill>
                <a:latin typeface="+mn-lt"/>
              </a:rPr>
              <a:t> are </a:t>
            </a:r>
            <a:r>
              <a:rPr lang="cs-CZ" sz="2200" b="1" i="1" dirty="0" err="1">
                <a:solidFill>
                  <a:schemeClr val="accent1">
                    <a:lumMod val="50000"/>
                  </a:schemeClr>
                </a:solidFill>
                <a:latin typeface="+mn-lt"/>
              </a:rPr>
              <a:t>preparing</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for</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Industry</a:t>
            </a:r>
            <a:r>
              <a:rPr lang="cs-CZ" sz="2200" b="1" i="1" dirty="0">
                <a:solidFill>
                  <a:schemeClr val="accent1">
                    <a:lumMod val="50000"/>
                  </a:schemeClr>
                </a:solidFill>
                <a:latin typeface="+mn-lt"/>
              </a:rPr>
              <a:t> 4.0</a:t>
            </a:r>
          </a:p>
        </p:txBody>
      </p:sp>
      <p:sp>
        <p:nvSpPr>
          <p:cNvPr id="5124" name="Zástupný symbol pro obsah 4"/>
          <p:cNvSpPr>
            <a:spLocks noGrp="1"/>
          </p:cNvSpPr>
          <p:nvPr>
            <p:ph sz="half" idx="1"/>
          </p:nvPr>
        </p:nvSpPr>
        <p:spPr>
          <a:xfrm>
            <a:off x="701675" y="1628775"/>
            <a:ext cx="7980363" cy="5068888"/>
          </a:xfrm>
        </p:spPr>
        <p:txBody>
          <a:bodyPr/>
          <a:lstStyle/>
          <a:p>
            <a:pPr>
              <a:lnSpc>
                <a:spcPct val="150000"/>
              </a:lnSpc>
            </a:pPr>
            <a:r>
              <a:rPr lang="en-GB" altLang="cs-CZ" sz="2400"/>
              <a:t>the fourth industrial revolution called Industry 4.0</a:t>
            </a:r>
          </a:p>
          <a:p>
            <a:pPr>
              <a:lnSpc>
                <a:spcPct val="150000"/>
              </a:lnSpc>
            </a:pPr>
            <a:r>
              <a:rPr lang="en-GB" altLang="cs-CZ" sz="2400"/>
              <a:t>the development of digitization, automation and robotic automation also in agriculture</a:t>
            </a:r>
          </a:p>
          <a:p>
            <a:pPr>
              <a:lnSpc>
                <a:spcPct val="150000"/>
              </a:lnSpc>
            </a:pPr>
            <a:r>
              <a:rPr lang="en-GB" altLang="cs-CZ" sz="2400"/>
              <a:t>the Industry 4.0 is not only new machinery but also technologies connected with climate changes, increasing number of people, precise agriculture with orientation of navigation systems, electronics and IT</a:t>
            </a:r>
          </a:p>
          <a:p>
            <a:pPr>
              <a:lnSpc>
                <a:spcPct val="150000"/>
              </a:lnSpc>
            </a:pPr>
            <a:r>
              <a:rPr lang="en-GB" altLang="cs-CZ" sz="2400"/>
              <a:t>we educate our students for the future</a:t>
            </a:r>
          </a:p>
          <a:p>
            <a:pPr>
              <a:lnSpc>
                <a:spcPct val="150000"/>
              </a:lnSpc>
            </a:pPr>
            <a:endParaRPr lang="cs-CZ" altLang="cs-CZ" sz="2400"/>
          </a:p>
          <a:p>
            <a:pPr>
              <a:lnSpc>
                <a:spcPct val="150000"/>
              </a:lnSpc>
            </a:pPr>
            <a:endParaRPr lang="cs-CZ" altLang="cs-CZ" sz="2400"/>
          </a:p>
        </p:txBody>
      </p:sp>
      <p:sp>
        <p:nvSpPr>
          <p:cNvPr id="3077" name="Zástupný symbol pro text 3"/>
          <p:cNvSpPr>
            <a:spLocks noGrp="1"/>
          </p:cNvSpPr>
          <p:nvPr>
            <p:ph type="body" sz="half" idx="2"/>
          </p:nvPr>
        </p:nvSpPr>
        <p:spPr>
          <a:xfrm>
            <a:off x="684213" y="635000"/>
            <a:ext cx="7980362" cy="800100"/>
          </a:xfrm>
          <a:ln w="38100"/>
        </p:spPr>
        <p:txBody>
          <a:bodyPr/>
          <a:lstStyle/>
          <a:p>
            <a:pPr marL="0" indent="0">
              <a:lnSpc>
                <a:spcPct val="150000"/>
              </a:lnSpc>
              <a:buFont typeface="Wingdings" panose="05000000000000000000" pitchFamily="2" charset="2"/>
              <a:buNone/>
              <a:defRPr/>
            </a:pPr>
            <a:r>
              <a:rPr lang="en-GB" altLang="cs-CZ" sz="3200" b="1" dirty="0">
                <a:solidFill>
                  <a:srgbClr val="4E9F41"/>
                </a:solidFill>
                <a:uFill>
                  <a:solidFill>
                    <a:schemeClr val="bg2"/>
                  </a:solidFill>
                </a:uFill>
              </a:rPr>
              <a:t>Reasons to the project realization</a:t>
            </a:r>
          </a:p>
        </p:txBody>
      </p:sp>
      <p:pic>
        <p:nvPicPr>
          <p:cNvPr id="51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cs-CZ" sz="2200" b="1" i="1" dirty="0" err="1">
                <a:solidFill>
                  <a:schemeClr val="accent1">
                    <a:lumMod val="50000"/>
                  </a:schemeClr>
                </a:solidFill>
                <a:latin typeface="+mn-lt"/>
              </a:rPr>
              <a:t>Agricultural</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students</a:t>
            </a:r>
            <a:r>
              <a:rPr lang="cs-CZ" sz="2200" b="1" i="1" dirty="0">
                <a:solidFill>
                  <a:schemeClr val="accent1">
                    <a:lumMod val="50000"/>
                  </a:schemeClr>
                </a:solidFill>
                <a:latin typeface="+mn-lt"/>
              </a:rPr>
              <a:t> are </a:t>
            </a:r>
            <a:r>
              <a:rPr lang="cs-CZ" sz="2200" b="1" i="1" dirty="0" err="1">
                <a:solidFill>
                  <a:schemeClr val="accent1">
                    <a:lumMod val="50000"/>
                  </a:schemeClr>
                </a:solidFill>
                <a:latin typeface="+mn-lt"/>
              </a:rPr>
              <a:t>preparing</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for</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Industry</a:t>
            </a:r>
            <a:r>
              <a:rPr lang="cs-CZ" sz="2200" b="1" i="1" dirty="0">
                <a:solidFill>
                  <a:schemeClr val="accent1">
                    <a:lumMod val="50000"/>
                  </a:schemeClr>
                </a:solidFill>
                <a:latin typeface="+mn-lt"/>
              </a:rPr>
              <a:t> 4.0</a:t>
            </a:r>
          </a:p>
        </p:txBody>
      </p:sp>
      <p:sp>
        <p:nvSpPr>
          <p:cNvPr id="6148" name="Zástupný symbol pro obsah 4"/>
          <p:cNvSpPr>
            <a:spLocks noGrp="1"/>
          </p:cNvSpPr>
          <p:nvPr>
            <p:ph sz="half" idx="1"/>
          </p:nvPr>
        </p:nvSpPr>
        <p:spPr>
          <a:xfrm>
            <a:off x="701675" y="1628775"/>
            <a:ext cx="7980363" cy="5068888"/>
          </a:xfrm>
        </p:spPr>
        <p:txBody>
          <a:bodyPr/>
          <a:lstStyle/>
          <a:p>
            <a:pPr>
              <a:lnSpc>
                <a:spcPct val="150000"/>
              </a:lnSpc>
            </a:pPr>
            <a:r>
              <a:rPr lang="en-GB" altLang="cs-CZ" sz="2400"/>
              <a:t>it´s needed to implement new knowledge and skills to</a:t>
            </a:r>
            <a:r>
              <a:rPr lang="cs-CZ" altLang="cs-CZ" sz="2400"/>
              <a:t> the</a:t>
            </a:r>
            <a:r>
              <a:rPr lang="en-GB" altLang="cs-CZ" sz="2400"/>
              <a:t> cu</a:t>
            </a:r>
            <a:r>
              <a:rPr lang="cs-CZ" altLang="cs-CZ" sz="2400"/>
              <a:t>r</a:t>
            </a:r>
            <a:r>
              <a:rPr lang="en-GB" altLang="cs-CZ" sz="2400"/>
              <a:t>ricul</a:t>
            </a:r>
            <a:r>
              <a:rPr lang="cs-CZ" altLang="cs-CZ" sz="2400"/>
              <a:t>a</a:t>
            </a:r>
            <a:endParaRPr lang="en-GB" altLang="cs-CZ" sz="2400"/>
          </a:p>
          <a:p>
            <a:pPr>
              <a:lnSpc>
                <a:spcPct val="150000"/>
              </a:lnSpc>
            </a:pPr>
            <a:r>
              <a:rPr lang="en-GB" altLang="cs-CZ" sz="2400"/>
              <a:t>it´s needed to improve skills and competences of students but teachers as well</a:t>
            </a:r>
          </a:p>
          <a:p>
            <a:pPr>
              <a:lnSpc>
                <a:spcPct val="150000"/>
              </a:lnSpc>
              <a:buFont typeface="Wingdings" panose="05000000000000000000" pitchFamily="2" charset="2"/>
              <a:buNone/>
            </a:pPr>
            <a:endParaRPr lang="cs-CZ" altLang="cs-CZ" sz="2400"/>
          </a:p>
          <a:p>
            <a:pPr>
              <a:lnSpc>
                <a:spcPct val="150000"/>
              </a:lnSpc>
            </a:pPr>
            <a:endParaRPr lang="cs-CZ" altLang="cs-CZ" sz="2400"/>
          </a:p>
        </p:txBody>
      </p:sp>
      <p:sp>
        <p:nvSpPr>
          <p:cNvPr id="3077" name="Zástupný symbol pro text 3"/>
          <p:cNvSpPr>
            <a:spLocks noGrp="1"/>
          </p:cNvSpPr>
          <p:nvPr>
            <p:ph type="body" sz="half" idx="2"/>
          </p:nvPr>
        </p:nvSpPr>
        <p:spPr>
          <a:xfrm>
            <a:off x="684213" y="635000"/>
            <a:ext cx="7980362" cy="800100"/>
          </a:xfrm>
          <a:ln w="38100"/>
        </p:spPr>
        <p:txBody>
          <a:bodyPr/>
          <a:lstStyle/>
          <a:p>
            <a:pPr marL="0" indent="0">
              <a:lnSpc>
                <a:spcPct val="150000"/>
              </a:lnSpc>
              <a:buFont typeface="Wingdings" panose="05000000000000000000" pitchFamily="2" charset="2"/>
              <a:buNone/>
              <a:defRPr/>
            </a:pPr>
            <a:r>
              <a:rPr lang="en-GB" altLang="cs-CZ" sz="3200" b="1" dirty="0">
                <a:solidFill>
                  <a:srgbClr val="4E9F41"/>
                </a:solidFill>
                <a:uFill>
                  <a:solidFill>
                    <a:schemeClr val="bg2"/>
                  </a:solidFill>
                </a:uFill>
              </a:rPr>
              <a:t>Reasons to the project realization</a:t>
            </a:r>
          </a:p>
        </p:txBody>
      </p:sp>
      <p:pic>
        <p:nvPicPr>
          <p:cNvPr id="615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cs-CZ" sz="2200" b="1" i="1" dirty="0" err="1">
                <a:solidFill>
                  <a:schemeClr val="accent1">
                    <a:lumMod val="50000"/>
                  </a:schemeClr>
                </a:solidFill>
                <a:latin typeface="+mn-lt"/>
              </a:rPr>
              <a:t>Agricultural</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students</a:t>
            </a:r>
            <a:r>
              <a:rPr lang="cs-CZ" sz="2200" b="1" i="1" dirty="0">
                <a:solidFill>
                  <a:schemeClr val="accent1">
                    <a:lumMod val="50000"/>
                  </a:schemeClr>
                </a:solidFill>
                <a:latin typeface="+mn-lt"/>
              </a:rPr>
              <a:t> are </a:t>
            </a:r>
            <a:r>
              <a:rPr lang="cs-CZ" sz="2200" b="1" i="1" dirty="0" err="1">
                <a:solidFill>
                  <a:schemeClr val="accent1">
                    <a:lumMod val="50000"/>
                  </a:schemeClr>
                </a:solidFill>
                <a:latin typeface="+mn-lt"/>
              </a:rPr>
              <a:t>preparing</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for</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Industry</a:t>
            </a:r>
            <a:r>
              <a:rPr lang="cs-CZ" sz="2200" b="1" i="1" dirty="0">
                <a:solidFill>
                  <a:schemeClr val="accent1">
                    <a:lumMod val="50000"/>
                  </a:schemeClr>
                </a:solidFill>
                <a:latin typeface="+mn-lt"/>
              </a:rPr>
              <a:t> 4.0</a:t>
            </a:r>
          </a:p>
        </p:txBody>
      </p:sp>
      <p:sp>
        <p:nvSpPr>
          <p:cNvPr id="7172" name="Zástupný symbol pro obsah 4"/>
          <p:cNvSpPr>
            <a:spLocks noGrp="1"/>
          </p:cNvSpPr>
          <p:nvPr>
            <p:ph sz="half" idx="1"/>
          </p:nvPr>
        </p:nvSpPr>
        <p:spPr>
          <a:xfrm>
            <a:off x="701675" y="1628775"/>
            <a:ext cx="7980363" cy="5068888"/>
          </a:xfrm>
        </p:spPr>
        <p:txBody>
          <a:bodyPr/>
          <a:lstStyle/>
          <a:p>
            <a:pPr>
              <a:lnSpc>
                <a:spcPct val="150000"/>
              </a:lnSpc>
            </a:pPr>
            <a:r>
              <a:rPr lang="en-GB" altLang="cs-CZ" sz="2400"/>
              <a:t>There are different conditions how to adapt to Industry 4.0 in individual countries.</a:t>
            </a:r>
          </a:p>
          <a:p>
            <a:pPr>
              <a:lnSpc>
                <a:spcPct val="150000"/>
              </a:lnSpc>
            </a:pPr>
            <a:r>
              <a:rPr lang="en-GB" altLang="cs-CZ" sz="2400"/>
              <a:t>Students and teachers have chance to compare real conditions for farming and implementation of new technlogies in agriculture in partners countries.</a:t>
            </a:r>
          </a:p>
          <a:p>
            <a:pPr>
              <a:lnSpc>
                <a:spcPct val="150000"/>
              </a:lnSpc>
            </a:pPr>
            <a:r>
              <a:rPr lang="en-GB" altLang="cs-CZ" sz="2400"/>
              <a:t>The participating students are future farmers or workers in agriculture of the EU (not only in the Czech Republic, the UK, Denmark or Sweden). </a:t>
            </a:r>
          </a:p>
          <a:p>
            <a:pPr>
              <a:lnSpc>
                <a:spcPct val="150000"/>
              </a:lnSpc>
              <a:buFont typeface="Wingdings" panose="05000000000000000000" pitchFamily="2" charset="2"/>
              <a:buNone/>
            </a:pPr>
            <a:endParaRPr lang="en-GB" altLang="cs-CZ" sz="2400"/>
          </a:p>
          <a:p>
            <a:pPr>
              <a:lnSpc>
                <a:spcPct val="150000"/>
              </a:lnSpc>
              <a:buFont typeface="Wingdings" panose="05000000000000000000" pitchFamily="2" charset="2"/>
              <a:buNone/>
            </a:pPr>
            <a:endParaRPr lang="cs-CZ" altLang="cs-CZ" sz="2400"/>
          </a:p>
          <a:p>
            <a:pPr>
              <a:lnSpc>
                <a:spcPct val="150000"/>
              </a:lnSpc>
            </a:pPr>
            <a:endParaRPr lang="cs-CZ" altLang="cs-CZ" sz="2400"/>
          </a:p>
        </p:txBody>
      </p:sp>
      <p:sp>
        <p:nvSpPr>
          <p:cNvPr id="3077" name="Zástupný symbol pro text 3"/>
          <p:cNvSpPr>
            <a:spLocks noGrp="1"/>
          </p:cNvSpPr>
          <p:nvPr>
            <p:ph type="body" sz="half" idx="2"/>
          </p:nvPr>
        </p:nvSpPr>
        <p:spPr>
          <a:xfrm>
            <a:off x="684213" y="635000"/>
            <a:ext cx="7980362" cy="800100"/>
          </a:xfrm>
          <a:ln w="38100"/>
        </p:spPr>
        <p:txBody>
          <a:bodyPr/>
          <a:lstStyle/>
          <a:p>
            <a:pPr marL="0" indent="0">
              <a:lnSpc>
                <a:spcPct val="150000"/>
              </a:lnSpc>
              <a:buFont typeface="Wingdings" panose="05000000000000000000" pitchFamily="2" charset="2"/>
              <a:buNone/>
              <a:defRPr/>
            </a:pPr>
            <a:r>
              <a:rPr lang="en-GB" altLang="cs-CZ" sz="3200" b="1" dirty="0">
                <a:solidFill>
                  <a:srgbClr val="4E9F41"/>
                </a:solidFill>
                <a:uFill>
                  <a:solidFill>
                    <a:schemeClr val="bg2"/>
                  </a:solidFill>
                </a:uFill>
              </a:rPr>
              <a:t>Why to do it international?</a:t>
            </a:r>
          </a:p>
        </p:txBody>
      </p:sp>
      <p:pic>
        <p:nvPicPr>
          <p:cNvPr id="717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cs-CZ" sz="2200" b="1" i="1" dirty="0" err="1">
                <a:solidFill>
                  <a:schemeClr val="accent1">
                    <a:lumMod val="50000"/>
                  </a:schemeClr>
                </a:solidFill>
                <a:latin typeface="+mn-lt"/>
              </a:rPr>
              <a:t>Agricultural</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students</a:t>
            </a:r>
            <a:r>
              <a:rPr lang="cs-CZ" sz="2200" b="1" i="1" dirty="0">
                <a:solidFill>
                  <a:schemeClr val="accent1">
                    <a:lumMod val="50000"/>
                  </a:schemeClr>
                </a:solidFill>
                <a:latin typeface="+mn-lt"/>
              </a:rPr>
              <a:t> are </a:t>
            </a:r>
            <a:r>
              <a:rPr lang="cs-CZ" sz="2200" b="1" i="1" dirty="0" err="1">
                <a:solidFill>
                  <a:schemeClr val="accent1">
                    <a:lumMod val="50000"/>
                  </a:schemeClr>
                </a:solidFill>
                <a:latin typeface="+mn-lt"/>
              </a:rPr>
              <a:t>preparing</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for</a:t>
            </a:r>
            <a:r>
              <a:rPr lang="cs-CZ" sz="2200" b="1" i="1" dirty="0">
                <a:solidFill>
                  <a:schemeClr val="accent1">
                    <a:lumMod val="50000"/>
                  </a:schemeClr>
                </a:solidFill>
                <a:latin typeface="+mn-lt"/>
              </a:rPr>
              <a:t> </a:t>
            </a:r>
            <a:r>
              <a:rPr lang="cs-CZ" sz="2200" b="1" i="1" dirty="0" err="1">
                <a:solidFill>
                  <a:schemeClr val="accent1">
                    <a:lumMod val="50000"/>
                  </a:schemeClr>
                </a:solidFill>
                <a:latin typeface="+mn-lt"/>
              </a:rPr>
              <a:t>Industry</a:t>
            </a:r>
            <a:r>
              <a:rPr lang="cs-CZ" sz="2200" b="1" i="1" dirty="0">
                <a:solidFill>
                  <a:schemeClr val="accent1">
                    <a:lumMod val="50000"/>
                  </a:schemeClr>
                </a:solidFill>
                <a:latin typeface="+mn-lt"/>
              </a:rPr>
              <a:t> 4.0</a:t>
            </a:r>
          </a:p>
        </p:txBody>
      </p:sp>
      <p:sp>
        <p:nvSpPr>
          <p:cNvPr id="8196" name="Zástupný symbol pro obsah 4"/>
          <p:cNvSpPr>
            <a:spLocks noGrp="1"/>
          </p:cNvSpPr>
          <p:nvPr>
            <p:ph sz="half" idx="1"/>
          </p:nvPr>
        </p:nvSpPr>
        <p:spPr>
          <a:xfrm>
            <a:off x="701675" y="1628775"/>
            <a:ext cx="7980363" cy="5068888"/>
          </a:xfrm>
        </p:spPr>
        <p:txBody>
          <a:bodyPr/>
          <a:lstStyle/>
          <a:p>
            <a:pPr>
              <a:lnSpc>
                <a:spcPct val="150000"/>
              </a:lnSpc>
            </a:pPr>
            <a:r>
              <a:rPr lang="en-GB" altLang="cs-CZ" sz="2400"/>
              <a:t>The participants will understand the way of necessity of dividing the Europe in producing different commodities in different parts of the EU.</a:t>
            </a:r>
          </a:p>
          <a:p>
            <a:pPr>
              <a:lnSpc>
                <a:spcPct val="150000"/>
              </a:lnSpc>
            </a:pPr>
            <a:r>
              <a:rPr lang="en-GB" altLang="cs-CZ" sz="2400"/>
              <a:t>It´s good to share the experience with other schools abroad</a:t>
            </a:r>
            <a:r>
              <a:rPr lang="cs-CZ" altLang="cs-CZ" sz="2400"/>
              <a:t>.</a:t>
            </a:r>
            <a:endParaRPr lang="en-GB" altLang="cs-CZ" sz="2400"/>
          </a:p>
          <a:p>
            <a:pPr>
              <a:lnSpc>
                <a:spcPct val="150000"/>
              </a:lnSpc>
            </a:pPr>
            <a:endParaRPr lang="en-GB" altLang="cs-CZ" sz="2400"/>
          </a:p>
          <a:p>
            <a:pPr>
              <a:lnSpc>
                <a:spcPct val="150000"/>
              </a:lnSpc>
              <a:buFont typeface="Wingdings" panose="05000000000000000000" pitchFamily="2" charset="2"/>
              <a:buNone/>
            </a:pPr>
            <a:endParaRPr lang="cs-CZ" altLang="cs-CZ" sz="2400"/>
          </a:p>
          <a:p>
            <a:pPr>
              <a:lnSpc>
                <a:spcPct val="150000"/>
              </a:lnSpc>
            </a:pPr>
            <a:endParaRPr lang="cs-CZ" altLang="cs-CZ" sz="2400"/>
          </a:p>
        </p:txBody>
      </p:sp>
      <p:sp>
        <p:nvSpPr>
          <p:cNvPr id="3077" name="Zástupný symbol pro text 3"/>
          <p:cNvSpPr>
            <a:spLocks noGrp="1"/>
          </p:cNvSpPr>
          <p:nvPr>
            <p:ph type="body" sz="half" idx="2"/>
          </p:nvPr>
        </p:nvSpPr>
        <p:spPr>
          <a:xfrm>
            <a:off x="684213" y="635000"/>
            <a:ext cx="7980362" cy="800100"/>
          </a:xfrm>
          <a:ln w="38100"/>
        </p:spPr>
        <p:txBody>
          <a:bodyPr/>
          <a:lstStyle/>
          <a:p>
            <a:pPr marL="0" indent="0">
              <a:lnSpc>
                <a:spcPct val="150000"/>
              </a:lnSpc>
              <a:buFont typeface="Wingdings" panose="05000000000000000000" pitchFamily="2" charset="2"/>
              <a:buNone/>
              <a:defRPr/>
            </a:pPr>
            <a:r>
              <a:rPr lang="en-GB" altLang="cs-CZ" sz="3200" b="1" dirty="0">
                <a:solidFill>
                  <a:srgbClr val="4E9F41"/>
                </a:solidFill>
                <a:uFill>
                  <a:solidFill>
                    <a:schemeClr val="bg2"/>
                  </a:solidFill>
                </a:uFill>
              </a:rPr>
              <a:t>Why to do it international?</a:t>
            </a:r>
          </a:p>
        </p:txBody>
      </p:sp>
      <p:pic>
        <p:nvPicPr>
          <p:cNvPr id="819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en-GB" sz="2200" b="1" i="1" dirty="0">
                <a:solidFill>
                  <a:schemeClr val="accent1">
                    <a:lumMod val="50000"/>
                  </a:schemeClr>
                </a:solidFill>
                <a:latin typeface="+mn-lt"/>
              </a:rPr>
              <a:t>Agricultural students are preparing for Industry 4.0</a:t>
            </a:r>
          </a:p>
        </p:txBody>
      </p:sp>
      <p:sp>
        <p:nvSpPr>
          <p:cNvPr id="9220" name="Zástupný symbol pro obsah 4"/>
          <p:cNvSpPr>
            <a:spLocks noGrp="1"/>
          </p:cNvSpPr>
          <p:nvPr>
            <p:ph sz="half" idx="1"/>
          </p:nvPr>
        </p:nvSpPr>
        <p:spPr>
          <a:xfrm>
            <a:off x="701675" y="1628775"/>
            <a:ext cx="7980363" cy="5068888"/>
          </a:xfrm>
        </p:spPr>
        <p:txBody>
          <a:bodyPr/>
          <a:lstStyle/>
          <a:p>
            <a:pPr>
              <a:lnSpc>
                <a:spcPct val="150000"/>
              </a:lnSpc>
            </a:pPr>
            <a:r>
              <a:rPr lang="en-US" altLang="cs-CZ" sz="2400"/>
              <a:t>The Transnational Learning Activities are planning for 30 students and 6 teachers in each partner country. </a:t>
            </a:r>
          </a:p>
          <a:p>
            <a:pPr>
              <a:lnSpc>
                <a:spcPct val="150000"/>
              </a:lnSpc>
            </a:pPr>
            <a:r>
              <a:rPr lang="en-US" altLang="cs-CZ" sz="2400"/>
              <a:t>The participants visit farms and have possibility to speak with farmers about challenges but also barriers for new technology implementation. The visit some research centers, machinery producers, exhibition of agricultural machinery etc also.</a:t>
            </a:r>
          </a:p>
          <a:p>
            <a:pPr>
              <a:lnSpc>
                <a:spcPct val="150000"/>
              </a:lnSpc>
            </a:pPr>
            <a:r>
              <a:rPr lang="en-US" altLang="cs-CZ" sz="2400"/>
              <a:t>They visit schools involved, they compare agricultural education and conditions for practical training.</a:t>
            </a:r>
          </a:p>
          <a:p>
            <a:pPr>
              <a:lnSpc>
                <a:spcPct val="150000"/>
              </a:lnSpc>
            </a:pPr>
            <a:endParaRPr lang="en-GB" altLang="cs-CZ" sz="2400"/>
          </a:p>
          <a:p>
            <a:pPr>
              <a:lnSpc>
                <a:spcPct val="150000"/>
              </a:lnSpc>
            </a:pPr>
            <a:endParaRPr lang="en-GB" altLang="cs-CZ" sz="2400"/>
          </a:p>
          <a:p>
            <a:pPr>
              <a:lnSpc>
                <a:spcPct val="150000"/>
              </a:lnSpc>
              <a:buFont typeface="Wingdings" panose="05000000000000000000" pitchFamily="2" charset="2"/>
              <a:buNone/>
            </a:pPr>
            <a:endParaRPr lang="cs-CZ" altLang="cs-CZ" sz="2400"/>
          </a:p>
          <a:p>
            <a:pPr>
              <a:lnSpc>
                <a:spcPct val="150000"/>
              </a:lnSpc>
            </a:pPr>
            <a:endParaRPr lang="cs-CZ" altLang="cs-CZ" sz="2400"/>
          </a:p>
        </p:txBody>
      </p:sp>
      <p:sp>
        <p:nvSpPr>
          <p:cNvPr id="3077" name="Zástupný symbol pro text 3"/>
          <p:cNvSpPr>
            <a:spLocks noGrp="1"/>
          </p:cNvSpPr>
          <p:nvPr>
            <p:ph type="body" sz="half" idx="2"/>
          </p:nvPr>
        </p:nvSpPr>
        <p:spPr>
          <a:xfrm>
            <a:off x="684213" y="635000"/>
            <a:ext cx="7980362" cy="800100"/>
          </a:xfrm>
          <a:ln w="38100"/>
        </p:spPr>
        <p:txBody>
          <a:bodyPr/>
          <a:lstStyle/>
          <a:p>
            <a:pPr marL="0" indent="0">
              <a:lnSpc>
                <a:spcPct val="150000"/>
              </a:lnSpc>
              <a:buFont typeface="Wingdings" panose="05000000000000000000" pitchFamily="2" charset="2"/>
              <a:buNone/>
              <a:defRPr/>
            </a:pPr>
            <a:r>
              <a:rPr lang="en-GB" altLang="cs-CZ" sz="3200" b="1" dirty="0">
                <a:solidFill>
                  <a:srgbClr val="4E9F41"/>
                </a:solidFill>
                <a:uFill>
                  <a:solidFill>
                    <a:schemeClr val="bg2"/>
                  </a:solidFill>
                </a:uFill>
              </a:rPr>
              <a:t>Four Transnational Learning Activities</a:t>
            </a:r>
          </a:p>
        </p:txBody>
      </p:sp>
      <p:pic>
        <p:nvPicPr>
          <p:cNvPr id="922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en-GB" sz="2200" b="1" i="1" dirty="0">
                <a:solidFill>
                  <a:schemeClr val="accent1">
                    <a:lumMod val="50000"/>
                  </a:schemeClr>
                </a:solidFill>
                <a:latin typeface="+mn-lt"/>
              </a:rPr>
              <a:t>Agricultural students are preparing for Industry 4.0</a:t>
            </a:r>
          </a:p>
        </p:txBody>
      </p:sp>
      <p:sp>
        <p:nvSpPr>
          <p:cNvPr id="10244" name="Zástupný symbol pro obsah 4"/>
          <p:cNvSpPr>
            <a:spLocks noGrp="1"/>
          </p:cNvSpPr>
          <p:nvPr>
            <p:ph sz="half" idx="1"/>
          </p:nvPr>
        </p:nvSpPr>
        <p:spPr>
          <a:xfrm>
            <a:off x="701675" y="1628775"/>
            <a:ext cx="7980363" cy="5068888"/>
          </a:xfrm>
        </p:spPr>
        <p:txBody>
          <a:bodyPr/>
          <a:lstStyle/>
          <a:p>
            <a:pPr>
              <a:lnSpc>
                <a:spcPct val="150000"/>
              </a:lnSpc>
            </a:pPr>
            <a:r>
              <a:rPr lang="en-GB" altLang="cs-CZ" sz="2400"/>
              <a:t>We want the participants to be a little bit active. During the each TLA the student teams present their schools, to well known the others with the situation in agriculture in their country or introduce a typical farm. They also make presentation, videos and take picture from each visit. They should add their point of view.</a:t>
            </a:r>
            <a:endParaRPr lang="cs-CZ" altLang="cs-CZ" sz="2400"/>
          </a:p>
          <a:p>
            <a:pPr>
              <a:lnSpc>
                <a:spcPct val="150000"/>
              </a:lnSpc>
            </a:pPr>
            <a:r>
              <a:rPr lang="en-US" altLang="cs-CZ" sz="2400"/>
              <a:t>These are materials </a:t>
            </a:r>
            <a:r>
              <a:rPr lang="en-GB" altLang="cs-CZ" sz="2400"/>
              <a:t>for our final report which summarized the situation in involved countries.</a:t>
            </a:r>
          </a:p>
        </p:txBody>
      </p:sp>
      <p:sp>
        <p:nvSpPr>
          <p:cNvPr id="3077" name="Zástupný symbol pro text 3"/>
          <p:cNvSpPr>
            <a:spLocks noGrp="1"/>
          </p:cNvSpPr>
          <p:nvPr>
            <p:ph type="body" sz="half" idx="2"/>
          </p:nvPr>
        </p:nvSpPr>
        <p:spPr>
          <a:xfrm>
            <a:off x="684213" y="635000"/>
            <a:ext cx="7980362" cy="800100"/>
          </a:xfrm>
          <a:ln w="38100"/>
        </p:spPr>
        <p:txBody>
          <a:bodyPr/>
          <a:lstStyle/>
          <a:p>
            <a:pPr marL="0" indent="0">
              <a:lnSpc>
                <a:spcPct val="150000"/>
              </a:lnSpc>
              <a:buFont typeface="Wingdings" panose="05000000000000000000" pitchFamily="2" charset="2"/>
              <a:buNone/>
              <a:defRPr/>
            </a:pPr>
            <a:r>
              <a:rPr lang="en-GB" altLang="cs-CZ" sz="3200" b="1" dirty="0">
                <a:solidFill>
                  <a:srgbClr val="4E9F41"/>
                </a:solidFill>
                <a:uFill>
                  <a:solidFill>
                    <a:schemeClr val="bg2"/>
                  </a:solidFill>
                </a:uFill>
              </a:rPr>
              <a:t>Four Transnational Learning Activities</a:t>
            </a:r>
          </a:p>
        </p:txBody>
      </p:sp>
      <p:pic>
        <p:nvPicPr>
          <p:cNvPr id="1024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95325" y="188913"/>
            <a:ext cx="8280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a:p>
            <a:pPr eaLnBrk="1" hangingPunct="1">
              <a:spcBef>
                <a:spcPct val="50000"/>
              </a:spcBef>
              <a:buClrTx/>
              <a:buSzTx/>
              <a:buFontTx/>
              <a:buNone/>
            </a:pPr>
            <a:endParaRPr lang="cs-CZ" altLang="cs-CZ" sz="1800"/>
          </a:p>
        </p:txBody>
      </p:sp>
      <p:sp>
        <p:nvSpPr>
          <p:cNvPr id="2" name="Nadpis 1"/>
          <p:cNvSpPr>
            <a:spLocks noGrp="1"/>
          </p:cNvSpPr>
          <p:nvPr>
            <p:ph type="title"/>
          </p:nvPr>
        </p:nvSpPr>
        <p:spPr>
          <a:xfrm>
            <a:off x="695325" y="26988"/>
            <a:ext cx="7993063" cy="677862"/>
          </a:xfrm>
        </p:spPr>
        <p:txBody>
          <a:bodyPr/>
          <a:lstStyle/>
          <a:p>
            <a:pPr>
              <a:defRPr/>
            </a:pPr>
            <a:r>
              <a:rPr lang="en-GB" sz="2200" b="1" i="1" dirty="0">
                <a:solidFill>
                  <a:schemeClr val="accent1">
                    <a:lumMod val="50000"/>
                  </a:schemeClr>
                </a:solidFill>
                <a:latin typeface="+mn-lt"/>
              </a:rPr>
              <a:t>The first Transnational Learning Activity</a:t>
            </a:r>
          </a:p>
        </p:txBody>
      </p:sp>
      <p:sp>
        <p:nvSpPr>
          <p:cNvPr id="3077" name="Zástupný symbol pro text 3"/>
          <p:cNvSpPr>
            <a:spLocks noGrp="1"/>
          </p:cNvSpPr>
          <p:nvPr>
            <p:ph type="body" sz="half" idx="2"/>
          </p:nvPr>
        </p:nvSpPr>
        <p:spPr>
          <a:xfrm>
            <a:off x="684213" y="635000"/>
            <a:ext cx="8013700" cy="800100"/>
          </a:xfrm>
          <a:ln w="38100"/>
        </p:spPr>
        <p:txBody>
          <a:bodyPr/>
          <a:lstStyle/>
          <a:p>
            <a:pPr marL="0" indent="0">
              <a:lnSpc>
                <a:spcPct val="150000"/>
              </a:lnSpc>
              <a:buFont typeface="Wingdings" panose="05000000000000000000" pitchFamily="2" charset="2"/>
              <a:buNone/>
              <a:defRPr/>
            </a:pPr>
            <a:r>
              <a:rPr lang="en-GB" altLang="cs-CZ" sz="2600" b="1" dirty="0">
                <a:solidFill>
                  <a:srgbClr val="4E9F41"/>
                </a:solidFill>
                <a:uFill>
                  <a:solidFill>
                    <a:schemeClr val="bg2"/>
                  </a:solidFill>
                </a:uFill>
              </a:rPr>
              <a:t>Easton and </a:t>
            </a:r>
            <a:r>
              <a:rPr lang="en-GB" altLang="cs-CZ" sz="2600" b="1" dirty="0" err="1">
                <a:solidFill>
                  <a:srgbClr val="4E9F41"/>
                </a:solidFill>
                <a:uFill>
                  <a:solidFill>
                    <a:schemeClr val="bg2"/>
                  </a:solidFill>
                </a:uFill>
              </a:rPr>
              <a:t>Otley</a:t>
            </a:r>
            <a:r>
              <a:rPr lang="en-GB" altLang="cs-CZ" sz="2600" b="1" dirty="0">
                <a:solidFill>
                  <a:srgbClr val="4E9F41"/>
                </a:solidFill>
                <a:uFill>
                  <a:solidFill>
                    <a:schemeClr val="bg2"/>
                  </a:solidFill>
                </a:uFill>
              </a:rPr>
              <a:t> College, 21 – 25 October 2019</a:t>
            </a:r>
          </a:p>
        </p:txBody>
      </p:sp>
      <p:pic>
        <p:nvPicPr>
          <p:cNvPr id="1126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42875"/>
            <a:ext cx="3730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http://www.asapagri.cz/wp-content/uploads/2020/08/Spolecne_foto-640x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631950"/>
            <a:ext cx="6481763"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5000">
    <p:cover dir="d"/>
  </p:transition>
</p:sld>
</file>

<file path=ppt/tags/tag1.xml><?xml version="1.0" encoding="utf-8"?>
<p:tagLst xmlns:a="http://schemas.openxmlformats.org/drawingml/2006/main" xmlns:r="http://schemas.openxmlformats.org/officeDocument/2006/relationships" xmlns:p="http://schemas.openxmlformats.org/presentationml/2006/main">
  <p:tag name="TIMING" val="|3.1"/>
</p:tagLst>
</file>

<file path=ppt/tags/tag10.xml><?xml version="1.0" encoding="utf-8"?>
<p:tagLst xmlns:a="http://schemas.openxmlformats.org/drawingml/2006/main" xmlns:r="http://schemas.openxmlformats.org/officeDocument/2006/relationships" xmlns:p="http://schemas.openxmlformats.org/presentationml/2006/main">
  <p:tag name="TIMING" val="|3.1"/>
</p:tagLst>
</file>

<file path=ppt/tags/tag11.xml><?xml version="1.0" encoding="utf-8"?>
<p:tagLst xmlns:a="http://schemas.openxmlformats.org/drawingml/2006/main" xmlns:r="http://schemas.openxmlformats.org/officeDocument/2006/relationships" xmlns:p="http://schemas.openxmlformats.org/presentationml/2006/main">
  <p:tag name="TIMING" val="|3.1"/>
</p:tagLst>
</file>

<file path=ppt/tags/tag12.xml><?xml version="1.0" encoding="utf-8"?>
<p:tagLst xmlns:a="http://schemas.openxmlformats.org/drawingml/2006/main" xmlns:r="http://schemas.openxmlformats.org/officeDocument/2006/relationships" xmlns:p="http://schemas.openxmlformats.org/presentationml/2006/main">
  <p:tag name="TIMING" val="|3.1"/>
</p:tagLst>
</file>

<file path=ppt/tags/tag13.xml><?xml version="1.0" encoding="utf-8"?>
<p:tagLst xmlns:a="http://schemas.openxmlformats.org/drawingml/2006/main" xmlns:r="http://schemas.openxmlformats.org/officeDocument/2006/relationships" xmlns:p="http://schemas.openxmlformats.org/presentationml/2006/main">
  <p:tag name="TIMING" val="|3.1"/>
</p:tagLst>
</file>

<file path=ppt/tags/tag14.xml><?xml version="1.0" encoding="utf-8"?>
<p:tagLst xmlns:a="http://schemas.openxmlformats.org/drawingml/2006/main" xmlns:r="http://schemas.openxmlformats.org/officeDocument/2006/relationships" xmlns:p="http://schemas.openxmlformats.org/presentationml/2006/main">
  <p:tag name="TIMING" val="|3.1"/>
</p:tagLst>
</file>

<file path=ppt/tags/tag15.xml><?xml version="1.0" encoding="utf-8"?>
<p:tagLst xmlns:a="http://schemas.openxmlformats.org/drawingml/2006/main" xmlns:r="http://schemas.openxmlformats.org/officeDocument/2006/relationships" xmlns:p="http://schemas.openxmlformats.org/presentationml/2006/main">
  <p:tag name="TIMING" val="|3.1"/>
</p:tagLst>
</file>

<file path=ppt/tags/tag16.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1"/>
</p:tagLst>
</file>

<file path=ppt/tags/tag3.xml><?xml version="1.0" encoding="utf-8"?>
<p:tagLst xmlns:a="http://schemas.openxmlformats.org/drawingml/2006/main" xmlns:r="http://schemas.openxmlformats.org/officeDocument/2006/relationships" xmlns:p="http://schemas.openxmlformats.org/presentationml/2006/main">
  <p:tag name="TIMING" val="|3.1"/>
</p:tagLst>
</file>

<file path=ppt/tags/tag4.xml><?xml version="1.0" encoding="utf-8"?>
<p:tagLst xmlns:a="http://schemas.openxmlformats.org/drawingml/2006/main" xmlns:r="http://schemas.openxmlformats.org/officeDocument/2006/relationships" xmlns:p="http://schemas.openxmlformats.org/presentationml/2006/main">
  <p:tag name="TIMING" val="|3.1"/>
</p:tagLst>
</file>

<file path=ppt/tags/tag5.xml><?xml version="1.0" encoding="utf-8"?>
<p:tagLst xmlns:a="http://schemas.openxmlformats.org/drawingml/2006/main" xmlns:r="http://schemas.openxmlformats.org/officeDocument/2006/relationships" xmlns:p="http://schemas.openxmlformats.org/presentationml/2006/main">
  <p:tag name="TIMING" val="|3.1"/>
</p:tagLst>
</file>

<file path=ppt/tags/tag6.xml><?xml version="1.0" encoding="utf-8"?>
<p:tagLst xmlns:a="http://schemas.openxmlformats.org/drawingml/2006/main" xmlns:r="http://schemas.openxmlformats.org/officeDocument/2006/relationships" xmlns:p="http://schemas.openxmlformats.org/presentationml/2006/main">
  <p:tag name="TIMING" val="|3.1"/>
</p:tagLst>
</file>

<file path=ppt/tags/tag7.xml><?xml version="1.0" encoding="utf-8"?>
<p:tagLst xmlns:a="http://schemas.openxmlformats.org/drawingml/2006/main" xmlns:r="http://schemas.openxmlformats.org/officeDocument/2006/relationships" xmlns:p="http://schemas.openxmlformats.org/presentationml/2006/main">
  <p:tag name="TIMING" val="|3.1"/>
</p:tagLst>
</file>

<file path=ppt/tags/tag8.xml><?xml version="1.0" encoding="utf-8"?>
<p:tagLst xmlns:a="http://schemas.openxmlformats.org/drawingml/2006/main" xmlns:r="http://schemas.openxmlformats.org/officeDocument/2006/relationships" xmlns:p="http://schemas.openxmlformats.org/presentationml/2006/main">
  <p:tag name="TIMING" val="|3.1"/>
</p:tagLst>
</file>

<file path=ppt/tags/tag9.xml><?xml version="1.0" encoding="utf-8"?>
<p:tagLst xmlns:a="http://schemas.openxmlformats.org/drawingml/2006/main" xmlns:r="http://schemas.openxmlformats.org/officeDocument/2006/relationships" xmlns:p="http://schemas.openxmlformats.org/presentationml/2006/main">
  <p:tag name="TIMING" val="|3.1"/>
</p:tagLst>
</file>

<file path=ppt/theme/theme1.xml><?xml version="1.0" encoding="utf-8"?>
<a:theme xmlns:a="http://schemas.openxmlformats.org/drawingml/2006/main" name="Layers">
  <a:themeElements>
    <a:clrScheme name="Layers 12">
      <a:dk1>
        <a:srgbClr val="000000"/>
      </a:dk1>
      <a:lt1>
        <a:srgbClr val="FFFFFF"/>
      </a:lt1>
      <a:dk2>
        <a:srgbClr val="000000"/>
      </a:dk2>
      <a:lt2>
        <a:srgbClr val="891411"/>
      </a:lt2>
      <a:accent1>
        <a:srgbClr val="4E9848"/>
      </a:accent1>
      <a:accent2>
        <a:srgbClr val="CC9900"/>
      </a:accent2>
      <a:accent3>
        <a:srgbClr val="FFFFFF"/>
      </a:accent3>
      <a:accent4>
        <a:srgbClr val="000000"/>
      </a:accent4>
      <a:accent5>
        <a:srgbClr val="B2CAB1"/>
      </a:accent5>
      <a:accent6>
        <a:srgbClr val="B98A00"/>
      </a:accent6>
      <a:hlink>
        <a:srgbClr val="5A84D8"/>
      </a:hlink>
      <a:folHlink>
        <a:srgbClr val="50B04E"/>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FF"/>
        </a:lt1>
        <a:dk2>
          <a:srgbClr val="000000"/>
        </a:dk2>
        <a:lt2>
          <a:srgbClr val="891411"/>
        </a:lt2>
        <a:accent1>
          <a:srgbClr val="4E9848"/>
        </a:accent1>
        <a:accent2>
          <a:srgbClr val="CC9900"/>
        </a:accent2>
        <a:accent3>
          <a:srgbClr val="FFFFFF"/>
        </a:accent3>
        <a:accent4>
          <a:srgbClr val="000000"/>
        </a:accent4>
        <a:accent5>
          <a:srgbClr val="B2CAB1"/>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2">
        <a:dk1>
          <a:srgbClr val="000000"/>
        </a:dk1>
        <a:lt1>
          <a:srgbClr val="FFFFFF"/>
        </a:lt1>
        <a:dk2>
          <a:srgbClr val="000000"/>
        </a:dk2>
        <a:lt2>
          <a:srgbClr val="891411"/>
        </a:lt2>
        <a:accent1>
          <a:srgbClr val="4E9848"/>
        </a:accent1>
        <a:accent2>
          <a:srgbClr val="CC9900"/>
        </a:accent2>
        <a:accent3>
          <a:srgbClr val="FFFFFF"/>
        </a:accent3>
        <a:accent4>
          <a:srgbClr val="000000"/>
        </a:accent4>
        <a:accent5>
          <a:srgbClr val="B2CAB1"/>
        </a:accent5>
        <a:accent6>
          <a:srgbClr val="B98A00"/>
        </a:accent6>
        <a:hlink>
          <a:srgbClr val="5A84D8"/>
        </a:hlink>
        <a:folHlink>
          <a:srgbClr val="50B0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4183</TotalTime>
  <Words>647</Words>
  <Application>Microsoft Office PowerPoint</Application>
  <PresentationFormat>Předvádění na obrazovce (4:3)</PresentationFormat>
  <Paragraphs>86</Paragraphs>
  <Slides>16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Arial</vt:lpstr>
      <vt:lpstr>Times New Roman</vt:lpstr>
      <vt:lpstr>Wingdings</vt:lpstr>
      <vt:lpstr>Layers</vt:lpstr>
      <vt:lpstr>Agricultural College and Agricultural Secondary School in Benesov</vt:lpstr>
      <vt:lpstr>Agricultural students are preparing for Industry 4.0</vt:lpstr>
      <vt:lpstr>Agricultural students are preparing for Industry 4.0</vt:lpstr>
      <vt:lpstr>Agricultural students are preparing for Industry 4.0</vt:lpstr>
      <vt:lpstr>Agricultural students are preparing for Industry 4.0</vt:lpstr>
      <vt:lpstr>Agricultural students are preparing for Industry 4.0</vt:lpstr>
      <vt:lpstr>Agricultural students are preparing for Industry 4.0</vt:lpstr>
      <vt:lpstr>Agricultural students are preparing for Industry 4.0</vt:lpstr>
      <vt:lpstr>The first Transnational Learning Activity</vt:lpstr>
      <vt:lpstr>The first Transnational Learning Activity</vt:lpstr>
      <vt:lpstr>The first Transnational Learning Activity</vt:lpstr>
      <vt:lpstr>The first Transnational Learning Activity</vt:lpstr>
      <vt:lpstr>The first Transnational Learning Activity</vt:lpstr>
      <vt:lpstr>The first Transnational Learning Activity</vt:lpstr>
      <vt:lpstr>Agricultural students are preparing for Industry 4.0</vt:lpstr>
      <vt:lpstr>Agricultural students are preparing for Industry 4.0</vt:lpstr>
    </vt:vector>
  </TitlesOfParts>
  <Company>Zahradnická škola Mělník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Student</dc:creator>
  <cp:lastModifiedBy>Monika Brožová</cp:lastModifiedBy>
  <cp:revision>219</cp:revision>
  <cp:lastPrinted>2017-11-27T10:22:19Z</cp:lastPrinted>
  <dcterms:created xsi:type="dcterms:W3CDTF">2016-01-06T11:08:19Z</dcterms:created>
  <dcterms:modified xsi:type="dcterms:W3CDTF">2022-11-04T21:06:56Z</dcterms:modified>
</cp:coreProperties>
</file>